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73" r:id="rId5"/>
    <p:sldId id="272" r:id="rId6"/>
    <p:sldId id="258" r:id="rId7"/>
    <p:sldId id="429" r:id="rId8"/>
    <p:sldId id="277" r:id="rId9"/>
    <p:sldId id="276" r:id="rId10"/>
    <p:sldId id="286" r:id="rId11"/>
    <p:sldId id="287" r:id="rId12"/>
    <p:sldId id="289" r:id="rId13"/>
    <p:sldId id="302" r:id="rId14"/>
    <p:sldId id="303" r:id="rId15"/>
    <p:sldId id="304" r:id="rId16"/>
    <p:sldId id="305" r:id="rId17"/>
    <p:sldId id="328" r:id="rId18"/>
    <p:sldId id="269" r:id="rId19"/>
    <p:sldId id="330" r:id="rId20"/>
    <p:sldId id="332" r:id="rId21"/>
    <p:sldId id="334" r:id="rId22"/>
    <p:sldId id="333" r:id="rId23"/>
    <p:sldId id="274" r:id="rId24"/>
    <p:sldId id="428" r:id="rId25"/>
    <p:sldId id="426" r:id="rId26"/>
    <p:sldId id="427" r:id="rId27"/>
    <p:sldId id="278" r:id="rId28"/>
    <p:sldId id="349" r:id="rId29"/>
    <p:sldId id="371" r:id="rId30"/>
    <p:sldId id="413" r:id="rId31"/>
    <p:sldId id="417" r:id="rId32"/>
    <p:sldId id="419" r:id="rId33"/>
    <p:sldId id="423" r:id="rId34"/>
    <p:sldId id="398" r:id="rId35"/>
    <p:sldId id="399" r:id="rId36"/>
  </p:sldIdLst>
  <p:sldSz cx="12192000" cy="6858000"/>
  <p:notesSz cx="7104063" cy="10234613"/>
  <p:embeddedFontLst>
    <p:embeddedFont>
      <p:font typeface="Arial Black" panose="020B0A04020102020204" pitchFamily="34" charset="0"/>
      <p:bold r:id="rId39"/>
    </p:embeddedFont>
    <p:embeddedFont>
      <p:font typeface="Lucida Sans" panose="020B0602030504020204" pitchFamily="34" charset="0"/>
      <p:regular r:id="rId40"/>
      <p:bold r:id="rId41"/>
      <p:italic r:id="rId42"/>
      <p:boldItalic r:id="rId43"/>
    </p:embeddedFont>
    <p:embeddedFont>
      <p:font typeface="Mukta" panose="020B0604020202020204" charset="-18"/>
      <p:regular r:id="rId44"/>
      <p:bold r:id="rId45"/>
    </p:embeddedFont>
    <p:embeddedFont>
      <p:font typeface="Mukta bold" panose="020B0604020202020204" charset="-18"/>
      <p:bold r:id="rId46"/>
    </p:embeddedFont>
    <p:embeddedFont>
      <p:font typeface="Mukta Light" panose="020B0604020202020204" charset="-18"/>
      <p:regular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Open Sans Light" panose="020B0306030504020204" pitchFamily="34" charset="0"/>
      <p:regular r:id="rId52"/>
      <p:italic r:id="rId5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C6D"/>
    <a:srgbClr val="FFFFFF"/>
    <a:srgbClr val="F76AA7"/>
    <a:srgbClr val="CC0A5D"/>
    <a:srgbClr val="F65499"/>
    <a:srgbClr val="F2F2F2"/>
    <a:srgbClr val="A6A6A6"/>
    <a:srgbClr val="D2135C"/>
    <a:srgbClr val="7F7F7F"/>
    <a:srgbClr val="8983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342" autoAdjust="0"/>
  </p:normalViewPr>
  <p:slideViewPr>
    <p:cSldViewPr snapToGrid="0" showGuides="1">
      <p:cViewPr varScale="1">
        <p:scale>
          <a:sx n="79" d="100"/>
          <a:sy n="79" d="100"/>
        </p:scale>
        <p:origin x="17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07"/>
    </p:cViewPr>
  </p:sorterViewPr>
  <p:notesViewPr>
    <p:cSldViewPr snapToGrid="0" showGuides="1">
      <p:cViewPr varScale="1">
        <p:scale>
          <a:sx n="80" d="100"/>
          <a:sy n="80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Koprucka" userId="216e0dd1-0552-4055-b86b-9f03e92938d7" providerId="ADAL" clId="{901AEE47-CF7D-4AF9-8A78-A2F70E497E7B}"/>
    <pc:docChg chg="modSld">
      <pc:chgData name="Karolina Koprucka" userId="216e0dd1-0552-4055-b86b-9f03e92938d7" providerId="ADAL" clId="{901AEE47-CF7D-4AF9-8A78-A2F70E497E7B}" dt="2024-10-23T07:33:39.646" v="3" actId="20577"/>
      <pc:docMkLst>
        <pc:docMk/>
      </pc:docMkLst>
      <pc:sldChg chg="modSp mod">
        <pc:chgData name="Karolina Koprucka" userId="216e0dd1-0552-4055-b86b-9f03e92938d7" providerId="ADAL" clId="{901AEE47-CF7D-4AF9-8A78-A2F70E497E7B}" dt="2024-10-23T07:33:39.646" v="3" actId="20577"/>
        <pc:sldMkLst>
          <pc:docMk/>
          <pc:sldMk cId="834463029" sldId="417"/>
        </pc:sldMkLst>
        <pc:spChg chg="mod">
          <ac:chgData name="Karolina Koprucka" userId="216e0dd1-0552-4055-b86b-9f03e92938d7" providerId="ADAL" clId="{901AEE47-CF7D-4AF9-8A78-A2F70E497E7B}" dt="2024-10-23T07:33:39.646" v="3" actId="20577"/>
          <ac:spMkLst>
            <pc:docMk/>
            <pc:sldMk cId="834463029" sldId="41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0F6055A-9DA2-46A1-AC65-E792E40B1346}" type="datetimeFigureOut">
              <a:rPr lang="pl-PL" smtClean="0"/>
              <a:t>23.10.2024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4096C1C-B5EF-41A2-824B-8EE3A9A65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00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715BB9A-C808-4C98-AD71-B8E5F6FB1528}" type="datetimeFigureOut">
              <a:rPr lang="pl-PL" smtClean="0"/>
              <a:t>23.10.2024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C7FF555-9CF6-455B-A361-1BD9CCEB5F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3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89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84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2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2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73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67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F555-9CF6-455B-A361-1BD9CCEB5FF1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84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2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5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03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19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F555-9CF6-455B-A361-1BD9CCEB5FF1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58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39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 userDrawn="1"/>
        </p:nvGrpSpPr>
        <p:grpSpPr>
          <a:xfrm>
            <a:off x="1055042" y="459755"/>
            <a:ext cx="3793820" cy="597711"/>
            <a:chOff x="7527889" y="5602514"/>
            <a:chExt cx="3793820" cy="597711"/>
          </a:xfrm>
          <a:effectLst/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4"/>
              <a:ext cx="1252566" cy="579791"/>
            </a:xfrm>
            <a:prstGeom prst="rect">
              <a:avLst/>
            </a:prstGeom>
          </p:spPr>
        </p:pic>
        <p:sp>
          <p:nvSpPr>
            <p:cNvPr id="10" name="Slide Number Placeholder 5"/>
            <p:cNvSpPr txBox="1">
              <a:spLocks/>
            </p:cNvSpPr>
            <p:nvPr/>
          </p:nvSpPr>
          <p:spPr>
            <a:xfrm>
              <a:off x="9028453" y="5725663"/>
              <a:ext cx="2293256" cy="369332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600" dirty="0" err="1">
                  <a:solidFill>
                    <a:schemeClr val="tx1"/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extended.tools</a:t>
              </a:r>
              <a:r>
                <a:rPr lang="pl-PL" sz="1600" dirty="0">
                  <a:solidFill>
                    <a:schemeClr val="tx1"/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Mukta" panose="020B0000000000000000" pitchFamily="34" charset="-18"/>
                <a:cs typeface="Mukta" panose="020B0000000000000000" pitchFamily="34" charset="-18"/>
              </a:endParaRPr>
            </a:p>
          </p:txBody>
        </p:sp>
        <p:cxnSp>
          <p:nvCxnSpPr>
            <p:cNvPr id="11" name="Łącznik prosty 10"/>
            <p:cNvCxnSpPr/>
            <p:nvPr/>
          </p:nvCxnSpPr>
          <p:spPr>
            <a:xfrm>
              <a:off x="8947824" y="5602514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Łącznik prosty 11"/>
          <p:cNvCxnSpPr/>
          <p:nvPr userDrawn="1"/>
        </p:nvCxnSpPr>
        <p:spPr>
          <a:xfrm flipH="1" flipV="1">
            <a:off x="-221820" y="3696291"/>
            <a:ext cx="4828278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 flipH="1">
            <a:off x="8853133" y="4408763"/>
            <a:ext cx="7409031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2" y="1371600"/>
            <a:ext cx="4339686" cy="4339686"/>
          </a:xfrm>
          <a:prstGeom prst="rect">
            <a:avLst/>
          </a:prstGeom>
        </p:spPr>
      </p:pic>
      <p:sp>
        <p:nvSpPr>
          <p:cNvPr id="19" name="Symbol zastępczy tekstu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59618" y="3387771"/>
            <a:ext cx="8281987" cy="707979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Mukta Light" panose="020B0000000000000000" pitchFamily="34" charset="-18"/>
                <a:cs typeface="Mukta Light" panose="020B0000000000000000" pitchFamily="34" charset="-18"/>
              </a:defRPr>
            </a:lvl1pPr>
          </a:lstStyle>
          <a:p>
            <a:pPr lvl="0"/>
            <a:r>
              <a:rPr lang="pl-PL" dirty="0"/>
              <a:t>Dodaj tytuł</a:t>
            </a:r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58980" y="4090628"/>
            <a:ext cx="4307220" cy="707979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defRPr>
            </a:lvl1pPr>
          </a:lstStyle>
          <a:p>
            <a:pPr lvl="0"/>
            <a:r>
              <a:rPr lang="pl-PL" dirty="0"/>
              <a:t>Dodaj podtytuł</a:t>
            </a:r>
          </a:p>
        </p:txBody>
      </p:sp>
    </p:spTree>
    <p:extLst>
      <p:ext uri="{BB962C8B-B14F-4D97-AF65-F5344CB8AC3E}">
        <p14:creationId xmlns:p14="http://schemas.microsoft.com/office/powerpoint/2010/main" val="5629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1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8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8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8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2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7659" y="1210690"/>
            <a:ext cx="3460115" cy="431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65568" y="1683384"/>
            <a:ext cx="3797934" cy="406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90" dirty="0"/>
              <a:t>‹#›</a:t>
            </a:fld>
            <a:endParaRPr spc="90" dirty="0"/>
          </a:p>
        </p:txBody>
      </p:sp>
    </p:spTree>
    <p:extLst>
      <p:ext uri="{BB962C8B-B14F-4D97-AF65-F5344CB8AC3E}">
        <p14:creationId xmlns:p14="http://schemas.microsoft.com/office/powerpoint/2010/main" val="24937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90" dirty="0"/>
              <a:t>‹#›</a:t>
            </a:fld>
            <a:endParaRPr spc="90" dirty="0"/>
          </a:p>
        </p:txBody>
      </p:sp>
    </p:spTree>
    <p:extLst>
      <p:ext uri="{BB962C8B-B14F-4D97-AF65-F5344CB8AC3E}">
        <p14:creationId xmlns:p14="http://schemas.microsoft.com/office/powerpoint/2010/main" val="29438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0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4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9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6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4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1109" y="1143000"/>
            <a:ext cx="11663716" cy="489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114504" y="6261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5960706" y="62619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665083" y="6261903"/>
            <a:ext cx="1155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EF22-A4DB-45E7-8C91-9889C89BF27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384199" y="6267028"/>
            <a:ext cx="2415233" cy="382075"/>
            <a:chOff x="7527889" y="5602514"/>
            <a:chExt cx="2415233" cy="382075"/>
          </a:xfrm>
          <a:effectLst/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5"/>
              <a:ext cx="786709" cy="364154"/>
            </a:xfrm>
            <a:prstGeom prst="rect">
              <a:avLst/>
            </a:prstGeom>
          </p:spPr>
        </p:pic>
        <p:sp>
          <p:nvSpPr>
            <p:cNvPr id="11" name="Slide Number Placeholder 5"/>
            <p:cNvSpPr txBox="1">
              <a:spLocks/>
            </p:cNvSpPr>
            <p:nvPr/>
          </p:nvSpPr>
          <p:spPr>
            <a:xfrm>
              <a:off x="8373149" y="5636320"/>
              <a:ext cx="1569973" cy="292388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extended.tools</a:t>
              </a:r>
              <a:r>
                <a:rPr lang="pl-PL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 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8417599" y="5602514"/>
              <a:ext cx="0" cy="360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82" r:id="rId6"/>
    <p:sldLayoutId id="2147483783" r:id="rId7"/>
    <p:sldLayoutId id="2147483654" r:id="rId8"/>
    <p:sldLayoutId id="2147483778" r:id="rId9"/>
    <p:sldLayoutId id="2147483779" r:id="rId10"/>
    <p:sldLayoutId id="2147483780" r:id="rId11"/>
    <p:sldLayoutId id="2147483655" r:id="rId12"/>
    <p:sldLayoutId id="2147483781" r:id="rId13"/>
    <p:sldLayoutId id="2147483656" r:id="rId14"/>
    <p:sldLayoutId id="2147483657" r:id="rId15"/>
    <p:sldLayoutId id="2147483658" r:id="rId16"/>
    <p:sldLayoutId id="2147483659" r:id="rId17"/>
    <p:sldLayoutId id="2147483915" r:id="rId18"/>
    <p:sldLayoutId id="2147483916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800" spc="-40">
          <a:solidFill>
            <a:schemeClr val="tx1"/>
          </a:solidFill>
          <a:latin typeface="Mukta Light" panose="020B0000000000000000" pitchFamily="34" charset="-18"/>
          <a:ea typeface="+mj-ea"/>
          <a:cs typeface="Mukta Light" panose="020B0000000000000000" pitchFamily="34" charset="-1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Analiza Indywidualna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0628"/>
            <a:ext cx="4218320" cy="70797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ED0C6D"/>
                </a:solidFill>
              </a:rPr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10356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Raporty indywidualne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913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-6509148" y="4408763"/>
            <a:ext cx="7409031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899886" y="1573711"/>
            <a:ext cx="0" cy="28339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04645" y="1582057"/>
            <a:ext cx="114034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7101630" y="2138827"/>
            <a:ext cx="3946337" cy="3006462"/>
            <a:chOff x="7101630" y="2138827"/>
            <a:chExt cx="3946337" cy="3006462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>
              <a:off x="7119204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Rectangle 37"/>
            <p:cNvSpPr/>
            <p:nvPr/>
          </p:nvSpPr>
          <p:spPr>
            <a:xfrm>
              <a:off x="7101630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Bada spontaniczną reakcję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respondenta na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stymulatory </a:t>
              </a:r>
              <a:b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 zewnątrz.</a:t>
              </a:r>
            </a:p>
          </p:txBody>
        </p:sp>
        <p:sp>
          <p:nvSpPr>
            <p:cNvPr id="20" name="Rectangle 39"/>
            <p:cNvSpPr/>
            <p:nvPr/>
          </p:nvSpPr>
          <p:spPr>
            <a:xfrm>
              <a:off x="7644968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Co bada?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117171" y="2138827"/>
              <a:ext cx="3930796" cy="2383069"/>
            </a:xfrm>
            <a:prstGeom prst="roundRect">
              <a:avLst>
                <a:gd name="adj" fmla="val 15911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8876830" y="2673248"/>
              <a:ext cx="471992" cy="469027"/>
            </a:xfrm>
            <a:custGeom>
              <a:avLst/>
              <a:gdLst>
                <a:gd name="T0" fmla="*/ 591 w 610"/>
                <a:gd name="T1" fmla="*/ 523 h 606"/>
                <a:gd name="T2" fmla="*/ 463 w 610"/>
                <a:gd name="T3" fmla="*/ 395 h 606"/>
                <a:gd name="T4" fmla="*/ 432 w 610"/>
                <a:gd name="T5" fmla="*/ 74 h 606"/>
                <a:gd name="T6" fmla="*/ 253 w 610"/>
                <a:gd name="T7" fmla="*/ 0 h 606"/>
                <a:gd name="T8" fmla="*/ 74 w 610"/>
                <a:gd name="T9" fmla="*/ 74 h 606"/>
                <a:gd name="T10" fmla="*/ 0 w 610"/>
                <a:gd name="T11" fmla="*/ 253 h 606"/>
                <a:gd name="T12" fmla="*/ 74 w 610"/>
                <a:gd name="T13" fmla="*/ 433 h 606"/>
                <a:gd name="T14" fmla="*/ 253 w 610"/>
                <a:gd name="T15" fmla="*/ 507 h 606"/>
                <a:gd name="T16" fmla="*/ 395 w 610"/>
                <a:gd name="T17" fmla="*/ 464 h 606"/>
                <a:gd name="T18" fmla="*/ 522 w 610"/>
                <a:gd name="T19" fmla="*/ 591 h 606"/>
                <a:gd name="T20" fmla="*/ 557 w 610"/>
                <a:gd name="T21" fmla="*/ 606 h 606"/>
                <a:gd name="T22" fmla="*/ 591 w 610"/>
                <a:gd name="T23" fmla="*/ 591 h 606"/>
                <a:gd name="T24" fmla="*/ 591 w 610"/>
                <a:gd name="T25" fmla="*/ 523 h 606"/>
                <a:gd name="T26" fmla="*/ 84 w 610"/>
                <a:gd name="T27" fmla="*/ 423 h 606"/>
                <a:gd name="T28" fmla="*/ 14 w 610"/>
                <a:gd name="T29" fmla="*/ 253 h 606"/>
                <a:gd name="T30" fmla="*/ 84 w 610"/>
                <a:gd name="T31" fmla="*/ 84 h 606"/>
                <a:gd name="T32" fmla="*/ 253 w 610"/>
                <a:gd name="T33" fmla="*/ 14 h 606"/>
                <a:gd name="T34" fmla="*/ 422 w 610"/>
                <a:gd name="T35" fmla="*/ 84 h 606"/>
                <a:gd name="T36" fmla="*/ 449 w 610"/>
                <a:gd name="T37" fmla="*/ 391 h 606"/>
                <a:gd name="T38" fmla="*/ 448 w 610"/>
                <a:gd name="T39" fmla="*/ 392 h 606"/>
                <a:gd name="T40" fmla="*/ 422 w 610"/>
                <a:gd name="T41" fmla="*/ 423 h 606"/>
                <a:gd name="T42" fmla="*/ 392 w 610"/>
                <a:gd name="T43" fmla="*/ 448 h 606"/>
                <a:gd name="T44" fmla="*/ 391 w 610"/>
                <a:gd name="T45" fmla="*/ 449 h 606"/>
                <a:gd name="T46" fmla="*/ 253 w 610"/>
                <a:gd name="T47" fmla="*/ 493 h 606"/>
                <a:gd name="T48" fmla="*/ 84 w 610"/>
                <a:gd name="T49" fmla="*/ 423 h 606"/>
                <a:gd name="T50" fmla="*/ 581 w 610"/>
                <a:gd name="T51" fmla="*/ 581 h 606"/>
                <a:gd name="T52" fmla="*/ 532 w 610"/>
                <a:gd name="T53" fmla="*/ 581 h 606"/>
                <a:gd name="T54" fmla="*/ 406 w 610"/>
                <a:gd name="T55" fmla="*/ 455 h 606"/>
                <a:gd name="T56" fmla="*/ 432 w 610"/>
                <a:gd name="T57" fmla="*/ 433 h 606"/>
                <a:gd name="T58" fmla="*/ 455 w 610"/>
                <a:gd name="T59" fmla="*/ 406 h 606"/>
                <a:gd name="T60" fmla="*/ 581 w 610"/>
                <a:gd name="T61" fmla="*/ 533 h 606"/>
                <a:gd name="T62" fmla="*/ 581 w 610"/>
                <a:gd name="T63" fmla="*/ 58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0" h="606">
                  <a:moveTo>
                    <a:pt x="591" y="523"/>
                  </a:moveTo>
                  <a:cubicBezTo>
                    <a:pt x="463" y="395"/>
                    <a:pt x="463" y="395"/>
                    <a:pt x="463" y="395"/>
                  </a:cubicBezTo>
                  <a:cubicBezTo>
                    <a:pt x="530" y="296"/>
                    <a:pt x="519" y="161"/>
                    <a:pt x="432" y="74"/>
                  </a:cubicBezTo>
                  <a:cubicBezTo>
                    <a:pt x="384" y="26"/>
                    <a:pt x="321" y="0"/>
                    <a:pt x="253" y="0"/>
                  </a:cubicBezTo>
                  <a:cubicBezTo>
                    <a:pt x="185" y="0"/>
                    <a:pt x="122" y="26"/>
                    <a:pt x="74" y="74"/>
                  </a:cubicBezTo>
                  <a:cubicBezTo>
                    <a:pt x="26" y="122"/>
                    <a:pt x="0" y="186"/>
                    <a:pt x="0" y="253"/>
                  </a:cubicBezTo>
                  <a:cubicBezTo>
                    <a:pt x="0" y="321"/>
                    <a:pt x="26" y="385"/>
                    <a:pt x="74" y="433"/>
                  </a:cubicBezTo>
                  <a:cubicBezTo>
                    <a:pt x="122" y="480"/>
                    <a:pt x="185" y="507"/>
                    <a:pt x="253" y="507"/>
                  </a:cubicBezTo>
                  <a:cubicBezTo>
                    <a:pt x="304" y="507"/>
                    <a:pt x="353" y="492"/>
                    <a:pt x="395" y="464"/>
                  </a:cubicBezTo>
                  <a:cubicBezTo>
                    <a:pt x="522" y="591"/>
                    <a:pt x="522" y="591"/>
                    <a:pt x="522" y="591"/>
                  </a:cubicBezTo>
                  <a:cubicBezTo>
                    <a:pt x="532" y="601"/>
                    <a:pt x="544" y="606"/>
                    <a:pt x="557" y="606"/>
                  </a:cubicBezTo>
                  <a:cubicBezTo>
                    <a:pt x="569" y="606"/>
                    <a:pt x="582" y="601"/>
                    <a:pt x="591" y="591"/>
                  </a:cubicBezTo>
                  <a:cubicBezTo>
                    <a:pt x="610" y="572"/>
                    <a:pt x="610" y="542"/>
                    <a:pt x="591" y="523"/>
                  </a:cubicBezTo>
                  <a:close/>
                  <a:moveTo>
                    <a:pt x="84" y="423"/>
                  </a:moveTo>
                  <a:cubicBezTo>
                    <a:pt x="39" y="377"/>
                    <a:pt x="14" y="317"/>
                    <a:pt x="14" y="253"/>
                  </a:cubicBezTo>
                  <a:cubicBezTo>
                    <a:pt x="14" y="189"/>
                    <a:pt x="39" y="129"/>
                    <a:pt x="84" y="84"/>
                  </a:cubicBezTo>
                  <a:cubicBezTo>
                    <a:pt x="129" y="39"/>
                    <a:pt x="189" y="14"/>
                    <a:pt x="253" y="14"/>
                  </a:cubicBezTo>
                  <a:cubicBezTo>
                    <a:pt x="317" y="14"/>
                    <a:pt x="377" y="39"/>
                    <a:pt x="422" y="84"/>
                  </a:cubicBezTo>
                  <a:cubicBezTo>
                    <a:pt x="506" y="168"/>
                    <a:pt x="514" y="298"/>
                    <a:pt x="449" y="391"/>
                  </a:cubicBezTo>
                  <a:cubicBezTo>
                    <a:pt x="448" y="392"/>
                    <a:pt x="448" y="392"/>
                    <a:pt x="448" y="392"/>
                  </a:cubicBezTo>
                  <a:cubicBezTo>
                    <a:pt x="440" y="403"/>
                    <a:pt x="432" y="413"/>
                    <a:pt x="422" y="423"/>
                  </a:cubicBezTo>
                  <a:cubicBezTo>
                    <a:pt x="413" y="432"/>
                    <a:pt x="403" y="441"/>
                    <a:pt x="392" y="448"/>
                  </a:cubicBezTo>
                  <a:cubicBezTo>
                    <a:pt x="392" y="448"/>
                    <a:pt x="391" y="449"/>
                    <a:pt x="391" y="449"/>
                  </a:cubicBezTo>
                  <a:cubicBezTo>
                    <a:pt x="351" y="477"/>
                    <a:pt x="303" y="493"/>
                    <a:pt x="253" y="493"/>
                  </a:cubicBezTo>
                  <a:cubicBezTo>
                    <a:pt x="189" y="493"/>
                    <a:pt x="129" y="468"/>
                    <a:pt x="84" y="423"/>
                  </a:cubicBezTo>
                  <a:close/>
                  <a:moveTo>
                    <a:pt x="581" y="581"/>
                  </a:moveTo>
                  <a:cubicBezTo>
                    <a:pt x="568" y="595"/>
                    <a:pt x="546" y="595"/>
                    <a:pt x="532" y="581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15" y="448"/>
                    <a:pt x="424" y="441"/>
                    <a:pt x="432" y="433"/>
                  </a:cubicBezTo>
                  <a:cubicBezTo>
                    <a:pt x="440" y="424"/>
                    <a:pt x="448" y="415"/>
                    <a:pt x="455" y="406"/>
                  </a:cubicBezTo>
                  <a:cubicBezTo>
                    <a:pt x="581" y="533"/>
                    <a:pt x="581" y="533"/>
                    <a:pt x="581" y="533"/>
                  </a:cubicBezTo>
                  <a:cubicBezTo>
                    <a:pt x="595" y="546"/>
                    <a:pt x="595" y="568"/>
                    <a:pt x="581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153729" y="2138827"/>
            <a:ext cx="3946337" cy="3134310"/>
            <a:chOff x="2153729" y="2138827"/>
            <a:chExt cx="3946337" cy="3134310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Prosty model identyfikujący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podstawowe typy </a:t>
              </a:r>
              <a:r>
                <a:rPr lang="pl-PL" altLang="pl-PL" sz="2200" dirty="0" err="1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,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katalogujący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naturalne reakcje respondenta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 celu ułatwienia interakcji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między ludźmi.</a:t>
              </a:r>
              <a:endParaRPr lang="en-US" sz="2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697067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Co to jest?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169270" y="2138827"/>
              <a:ext cx="3930796" cy="3134310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Freeform 142"/>
            <p:cNvSpPr>
              <a:spLocks noEditPoints="1"/>
            </p:cNvSpPr>
            <p:nvPr/>
          </p:nvSpPr>
          <p:spPr bwMode="auto">
            <a:xfrm>
              <a:off x="4042375" y="2688419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36"/>
          <p:cNvSpPr>
            <a:spLocks noChangeAspect="1"/>
          </p:cNvSpPr>
          <p:nvPr/>
        </p:nvSpPr>
        <p:spPr>
          <a:xfrm>
            <a:off x="5426423" y="5694927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42"/>
          <p:cNvSpPr>
            <a:spLocks noChangeAspect="1"/>
          </p:cNvSpPr>
          <p:nvPr/>
        </p:nvSpPr>
        <p:spPr>
          <a:xfrm>
            <a:off x="8485531" y="5095578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6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C 0.05495 -2.59259E-6 0.10053 0.00139 0.10053 0.00324 C 0.10053 0.0051 0.05495 0.00672 -4.79167E-6 0.00672 C -0.05572 0.00672 -0.10052 0.0051 -0.10052 0.00324 C -0.10052 0.00139 -0.05572 -2.59259E-6 -4.79167E-6 -2.59259E-6 Z " pathEditMode="relative" rAng="0" ptsTypes="AAAAA">
                                      <p:cBhvr>
                                        <p:cTn id="27" dur="9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07407E-6 C 0.06901 -4.07407E-6 0.125 0.00139 0.125 0.00324 C 0.125 0.0051 0.06901 0.00672 4.16667E-6 0.00672 C -0.06901 0.00672 -0.125 0.0051 -0.125 0.00324 C -0.125 0.00139 -0.06901 -4.07407E-6 4.16667E-6 -4.07407E-6 Z " pathEditMode="relative" rAng="0" ptsTypes="AAAAA">
                                      <p:cBhvr>
                                        <p:cTn id="32" dur="1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6"/>
          <p:cNvSpPr>
            <a:spLocks noChangeAspect="1"/>
          </p:cNvSpPr>
          <p:nvPr/>
        </p:nvSpPr>
        <p:spPr>
          <a:xfrm>
            <a:off x="3382727" y="5754622"/>
            <a:ext cx="1309098" cy="71302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42"/>
          <p:cNvSpPr>
            <a:spLocks noChangeAspect="1"/>
          </p:cNvSpPr>
          <p:nvPr/>
        </p:nvSpPr>
        <p:spPr>
          <a:xfrm>
            <a:off x="7157528" y="313336"/>
            <a:ext cx="1162346" cy="633093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-1228955" y="1582057"/>
            <a:ext cx="10299930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a 23"/>
          <p:cNvGrpSpPr/>
          <p:nvPr/>
        </p:nvGrpSpPr>
        <p:grpSpPr>
          <a:xfrm>
            <a:off x="2153729" y="2138827"/>
            <a:ext cx="3946337" cy="3006462"/>
            <a:chOff x="2153729" y="2138827"/>
            <a:chExt cx="3946337" cy="3006462"/>
          </a:xfrm>
        </p:grpSpPr>
        <p:sp>
          <p:nvSpPr>
            <p:cNvPr id="5" name="Prostokąt z rogami zaokrąglonymi z jednej strony 4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29357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Model jest narzędziem służącym do obserwacji </a:t>
              </a:r>
              <a:b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i analizowania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zachowania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 -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do analizowania pełnej osobowośc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i respondenta.</a:t>
              </a:r>
            </a:p>
          </p:txBody>
        </p:sp>
        <p:sp>
          <p:nvSpPr>
            <p:cNvPr id="7" name="Rectangle 39"/>
            <p:cNvSpPr/>
            <p:nvPr/>
          </p:nvSpPr>
          <p:spPr>
            <a:xfrm>
              <a:off x="2697067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Czego nie mierzy?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2169270" y="2138827"/>
              <a:ext cx="3930796" cy="2854087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Freeform 134"/>
            <p:cNvSpPr>
              <a:spLocks noEditPoints="1"/>
            </p:cNvSpPr>
            <p:nvPr/>
          </p:nvSpPr>
          <p:spPr bwMode="auto">
            <a:xfrm>
              <a:off x="3856351" y="2628217"/>
              <a:ext cx="556633" cy="527776"/>
            </a:xfrm>
            <a:custGeom>
              <a:avLst/>
              <a:gdLst>
                <a:gd name="T0" fmla="*/ 63 w 574"/>
                <a:gd name="T1" fmla="*/ 361 h 605"/>
                <a:gd name="T2" fmla="*/ 56 w 574"/>
                <a:gd name="T3" fmla="*/ 239 h 605"/>
                <a:gd name="T4" fmla="*/ 49 w 574"/>
                <a:gd name="T5" fmla="*/ 361 h 605"/>
                <a:gd name="T6" fmla="*/ 0 w 574"/>
                <a:gd name="T7" fmla="*/ 368 h 605"/>
                <a:gd name="T8" fmla="*/ 7 w 574"/>
                <a:gd name="T9" fmla="*/ 484 h 605"/>
                <a:gd name="T10" fmla="*/ 49 w 574"/>
                <a:gd name="T11" fmla="*/ 598 h 605"/>
                <a:gd name="T12" fmla="*/ 63 w 574"/>
                <a:gd name="T13" fmla="*/ 598 h 605"/>
                <a:gd name="T14" fmla="*/ 105 w 574"/>
                <a:gd name="T15" fmla="*/ 484 h 605"/>
                <a:gd name="T16" fmla="*/ 112 w 574"/>
                <a:gd name="T17" fmla="*/ 368 h 605"/>
                <a:gd name="T18" fmla="*/ 98 w 574"/>
                <a:gd name="T19" fmla="*/ 470 h 605"/>
                <a:gd name="T20" fmla="*/ 14 w 574"/>
                <a:gd name="T21" fmla="*/ 375 h 605"/>
                <a:gd name="T22" fmla="*/ 98 w 574"/>
                <a:gd name="T23" fmla="*/ 470 h 605"/>
                <a:gd name="T24" fmla="*/ 217 w 574"/>
                <a:gd name="T25" fmla="*/ 224 h 605"/>
                <a:gd name="T26" fmla="*/ 210 w 574"/>
                <a:gd name="T27" fmla="*/ 103 h 605"/>
                <a:gd name="T28" fmla="*/ 203 w 574"/>
                <a:gd name="T29" fmla="*/ 224 h 605"/>
                <a:gd name="T30" fmla="*/ 154 w 574"/>
                <a:gd name="T31" fmla="*/ 231 h 605"/>
                <a:gd name="T32" fmla="*/ 161 w 574"/>
                <a:gd name="T33" fmla="*/ 348 h 605"/>
                <a:gd name="T34" fmla="*/ 203 w 574"/>
                <a:gd name="T35" fmla="*/ 462 h 605"/>
                <a:gd name="T36" fmla="*/ 217 w 574"/>
                <a:gd name="T37" fmla="*/ 462 h 605"/>
                <a:gd name="T38" fmla="*/ 259 w 574"/>
                <a:gd name="T39" fmla="*/ 348 h 605"/>
                <a:gd name="T40" fmla="*/ 266 w 574"/>
                <a:gd name="T41" fmla="*/ 231 h 605"/>
                <a:gd name="T42" fmla="*/ 252 w 574"/>
                <a:gd name="T43" fmla="*/ 334 h 605"/>
                <a:gd name="T44" fmla="*/ 168 w 574"/>
                <a:gd name="T45" fmla="*/ 238 h 605"/>
                <a:gd name="T46" fmla="*/ 252 w 574"/>
                <a:gd name="T47" fmla="*/ 334 h 605"/>
                <a:gd name="T48" fmla="*/ 371 w 574"/>
                <a:gd name="T49" fmla="*/ 279 h 605"/>
                <a:gd name="T50" fmla="*/ 364 w 574"/>
                <a:gd name="T51" fmla="*/ 158 h 605"/>
                <a:gd name="T52" fmla="*/ 357 w 574"/>
                <a:gd name="T53" fmla="*/ 279 h 605"/>
                <a:gd name="T54" fmla="*/ 308 w 574"/>
                <a:gd name="T55" fmla="*/ 286 h 605"/>
                <a:gd name="T56" fmla="*/ 315 w 574"/>
                <a:gd name="T57" fmla="*/ 402 h 605"/>
                <a:gd name="T58" fmla="*/ 357 w 574"/>
                <a:gd name="T59" fmla="*/ 516 h 605"/>
                <a:gd name="T60" fmla="*/ 371 w 574"/>
                <a:gd name="T61" fmla="*/ 516 h 605"/>
                <a:gd name="T62" fmla="*/ 413 w 574"/>
                <a:gd name="T63" fmla="*/ 402 h 605"/>
                <a:gd name="T64" fmla="*/ 420 w 574"/>
                <a:gd name="T65" fmla="*/ 286 h 605"/>
                <a:gd name="T66" fmla="*/ 406 w 574"/>
                <a:gd name="T67" fmla="*/ 388 h 605"/>
                <a:gd name="T68" fmla="*/ 322 w 574"/>
                <a:gd name="T69" fmla="*/ 293 h 605"/>
                <a:gd name="T70" fmla="*/ 406 w 574"/>
                <a:gd name="T71" fmla="*/ 388 h 605"/>
                <a:gd name="T72" fmla="*/ 525 w 574"/>
                <a:gd name="T73" fmla="*/ 121 h 605"/>
                <a:gd name="T74" fmla="*/ 518 w 574"/>
                <a:gd name="T75" fmla="*/ 0 h 605"/>
                <a:gd name="T76" fmla="*/ 511 w 574"/>
                <a:gd name="T77" fmla="*/ 121 h 605"/>
                <a:gd name="T78" fmla="*/ 462 w 574"/>
                <a:gd name="T79" fmla="*/ 128 h 605"/>
                <a:gd name="T80" fmla="*/ 469 w 574"/>
                <a:gd name="T81" fmla="*/ 245 h 605"/>
                <a:gd name="T82" fmla="*/ 511 w 574"/>
                <a:gd name="T83" fmla="*/ 359 h 605"/>
                <a:gd name="T84" fmla="*/ 525 w 574"/>
                <a:gd name="T85" fmla="*/ 359 h 605"/>
                <a:gd name="T86" fmla="*/ 567 w 574"/>
                <a:gd name="T87" fmla="*/ 245 h 605"/>
                <a:gd name="T88" fmla="*/ 574 w 574"/>
                <a:gd name="T89" fmla="*/ 128 h 605"/>
                <a:gd name="T90" fmla="*/ 560 w 574"/>
                <a:gd name="T91" fmla="*/ 231 h 605"/>
                <a:gd name="T92" fmla="*/ 476 w 574"/>
                <a:gd name="T93" fmla="*/ 135 h 605"/>
                <a:gd name="T94" fmla="*/ 560 w 574"/>
                <a:gd name="T95" fmla="*/ 23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605">
                  <a:moveTo>
                    <a:pt x="105" y="361"/>
                  </a:moveTo>
                  <a:cubicBezTo>
                    <a:pt x="63" y="361"/>
                    <a:pt x="63" y="361"/>
                    <a:pt x="63" y="361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3"/>
                    <a:pt x="60" y="239"/>
                    <a:pt x="56" y="239"/>
                  </a:cubicBezTo>
                  <a:cubicBezTo>
                    <a:pt x="52" y="239"/>
                    <a:pt x="49" y="243"/>
                    <a:pt x="49" y="246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3" y="361"/>
                    <a:pt x="0" y="364"/>
                    <a:pt x="0" y="368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81"/>
                    <a:pt x="3" y="484"/>
                    <a:pt x="7" y="484"/>
                  </a:cubicBezTo>
                  <a:cubicBezTo>
                    <a:pt x="49" y="484"/>
                    <a:pt x="49" y="484"/>
                    <a:pt x="49" y="484"/>
                  </a:cubicBezTo>
                  <a:cubicBezTo>
                    <a:pt x="49" y="598"/>
                    <a:pt x="49" y="598"/>
                    <a:pt x="49" y="598"/>
                  </a:cubicBezTo>
                  <a:cubicBezTo>
                    <a:pt x="49" y="602"/>
                    <a:pt x="52" y="605"/>
                    <a:pt x="56" y="605"/>
                  </a:cubicBezTo>
                  <a:cubicBezTo>
                    <a:pt x="60" y="605"/>
                    <a:pt x="63" y="602"/>
                    <a:pt x="63" y="598"/>
                  </a:cubicBezTo>
                  <a:cubicBezTo>
                    <a:pt x="63" y="484"/>
                    <a:pt x="63" y="484"/>
                    <a:pt x="63" y="484"/>
                  </a:cubicBezTo>
                  <a:cubicBezTo>
                    <a:pt x="105" y="484"/>
                    <a:pt x="105" y="484"/>
                    <a:pt x="105" y="484"/>
                  </a:cubicBezTo>
                  <a:cubicBezTo>
                    <a:pt x="109" y="484"/>
                    <a:pt x="112" y="481"/>
                    <a:pt x="112" y="477"/>
                  </a:cubicBezTo>
                  <a:cubicBezTo>
                    <a:pt x="112" y="368"/>
                    <a:pt x="112" y="368"/>
                    <a:pt x="112" y="368"/>
                  </a:cubicBezTo>
                  <a:cubicBezTo>
                    <a:pt x="112" y="364"/>
                    <a:pt x="109" y="361"/>
                    <a:pt x="105" y="361"/>
                  </a:cubicBezTo>
                  <a:close/>
                  <a:moveTo>
                    <a:pt x="98" y="470"/>
                  </a:moveTo>
                  <a:cubicBezTo>
                    <a:pt x="14" y="470"/>
                    <a:pt x="14" y="470"/>
                    <a:pt x="14" y="470"/>
                  </a:cubicBezTo>
                  <a:cubicBezTo>
                    <a:pt x="14" y="375"/>
                    <a:pt x="14" y="375"/>
                    <a:pt x="14" y="375"/>
                  </a:cubicBezTo>
                  <a:cubicBezTo>
                    <a:pt x="98" y="375"/>
                    <a:pt x="98" y="375"/>
                    <a:pt x="98" y="375"/>
                  </a:cubicBezTo>
                  <a:lnTo>
                    <a:pt x="98" y="470"/>
                  </a:lnTo>
                  <a:close/>
                  <a:moveTo>
                    <a:pt x="259" y="224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06"/>
                    <a:pt x="214" y="103"/>
                    <a:pt x="210" y="103"/>
                  </a:cubicBezTo>
                  <a:cubicBezTo>
                    <a:pt x="206" y="103"/>
                    <a:pt x="203" y="106"/>
                    <a:pt x="203" y="110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161" y="224"/>
                    <a:pt x="161" y="224"/>
                    <a:pt x="161" y="224"/>
                  </a:cubicBezTo>
                  <a:cubicBezTo>
                    <a:pt x="157" y="224"/>
                    <a:pt x="154" y="227"/>
                    <a:pt x="154" y="231"/>
                  </a:cubicBezTo>
                  <a:cubicBezTo>
                    <a:pt x="154" y="341"/>
                    <a:pt x="154" y="341"/>
                    <a:pt x="154" y="341"/>
                  </a:cubicBezTo>
                  <a:cubicBezTo>
                    <a:pt x="154" y="344"/>
                    <a:pt x="157" y="348"/>
                    <a:pt x="161" y="348"/>
                  </a:cubicBezTo>
                  <a:cubicBezTo>
                    <a:pt x="203" y="348"/>
                    <a:pt x="203" y="348"/>
                    <a:pt x="203" y="348"/>
                  </a:cubicBezTo>
                  <a:cubicBezTo>
                    <a:pt x="203" y="462"/>
                    <a:pt x="203" y="462"/>
                    <a:pt x="203" y="462"/>
                  </a:cubicBezTo>
                  <a:cubicBezTo>
                    <a:pt x="203" y="466"/>
                    <a:pt x="206" y="469"/>
                    <a:pt x="210" y="469"/>
                  </a:cubicBezTo>
                  <a:cubicBezTo>
                    <a:pt x="214" y="469"/>
                    <a:pt x="217" y="466"/>
                    <a:pt x="217" y="462"/>
                  </a:cubicBezTo>
                  <a:cubicBezTo>
                    <a:pt x="217" y="348"/>
                    <a:pt x="217" y="348"/>
                    <a:pt x="21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3" y="348"/>
                    <a:pt x="266" y="344"/>
                    <a:pt x="266" y="341"/>
                  </a:cubicBezTo>
                  <a:cubicBezTo>
                    <a:pt x="266" y="231"/>
                    <a:pt x="266" y="231"/>
                    <a:pt x="266" y="231"/>
                  </a:cubicBezTo>
                  <a:cubicBezTo>
                    <a:pt x="266" y="227"/>
                    <a:pt x="263" y="224"/>
                    <a:pt x="259" y="224"/>
                  </a:cubicBezTo>
                  <a:close/>
                  <a:moveTo>
                    <a:pt x="252" y="334"/>
                  </a:moveTo>
                  <a:cubicBezTo>
                    <a:pt x="168" y="334"/>
                    <a:pt x="168" y="334"/>
                    <a:pt x="168" y="334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252" y="238"/>
                    <a:pt x="252" y="238"/>
                    <a:pt x="252" y="238"/>
                  </a:cubicBezTo>
                  <a:lnTo>
                    <a:pt x="252" y="334"/>
                  </a:lnTo>
                  <a:close/>
                  <a:moveTo>
                    <a:pt x="413" y="279"/>
                  </a:moveTo>
                  <a:cubicBezTo>
                    <a:pt x="371" y="279"/>
                    <a:pt x="371" y="279"/>
                    <a:pt x="371" y="279"/>
                  </a:cubicBezTo>
                  <a:cubicBezTo>
                    <a:pt x="371" y="165"/>
                    <a:pt x="371" y="165"/>
                    <a:pt x="371" y="165"/>
                  </a:cubicBezTo>
                  <a:cubicBezTo>
                    <a:pt x="371" y="161"/>
                    <a:pt x="368" y="158"/>
                    <a:pt x="364" y="158"/>
                  </a:cubicBezTo>
                  <a:cubicBezTo>
                    <a:pt x="360" y="158"/>
                    <a:pt x="357" y="161"/>
                    <a:pt x="357" y="165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1" y="279"/>
                    <a:pt x="308" y="282"/>
                    <a:pt x="308" y="286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08" y="399"/>
                    <a:pt x="311" y="402"/>
                    <a:pt x="315" y="402"/>
                  </a:cubicBezTo>
                  <a:cubicBezTo>
                    <a:pt x="357" y="402"/>
                    <a:pt x="357" y="402"/>
                    <a:pt x="357" y="402"/>
                  </a:cubicBezTo>
                  <a:cubicBezTo>
                    <a:pt x="357" y="516"/>
                    <a:pt x="357" y="516"/>
                    <a:pt x="357" y="516"/>
                  </a:cubicBezTo>
                  <a:cubicBezTo>
                    <a:pt x="357" y="520"/>
                    <a:pt x="360" y="523"/>
                    <a:pt x="364" y="523"/>
                  </a:cubicBezTo>
                  <a:cubicBezTo>
                    <a:pt x="368" y="523"/>
                    <a:pt x="371" y="520"/>
                    <a:pt x="371" y="516"/>
                  </a:cubicBezTo>
                  <a:cubicBezTo>
                    <a:pt x="371" y="402"/>
                    <a:pt x="371" y="402"/>
                    <a:pt x="371" y="402"/>
                  </a:cubicBezTo>
                  <a:cubicBezTo>
                    <a:pt x="413" y="402"/>
                    <a:pt x="413" y="402"/>
                    <a:pt x="413" y="402"/>
                  </a:cubicBezTo>
                  <a:cubicBezTo>
                    <a:pt x="417" y="402"/>
                    <a:pt x="420" y="399"/>
                    <a:pt x="420" y="395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20" y="282"/>
                    <a:pt x="417" y="279"/>
                    <a:pt x="413" y="279"/>
                  </a:cubicBezTo>
                  <a:close/>
                  <a:moveTo>
                    <a:pt x="406" y="388"/>
                  </a:moveTo>
                  <a:cubicBezTo>
                    <a:pt x="322" y="388"/>
                    <a:pt x="322" y="388"/>
                    <a:pt x="322" y="388"/>
                  </a:cubicBezTo>
                  <a:cubicBezTo>
                    <a:pt x="322" y="293"/>
                    <a:pt x="322" y="293"/>
                    <a:pt x="322" y="293"/>
                  </a:cubicBezTo>
                  <a:cubicBezTo>
                    <a:pt x="406" y="293"/>
                    <a:pt x="406" y="293"/>
                    <a:pt x="406" y="293"/>
                  </a:cubicBezTo>
                  <a:lnTo>
                    <a:pt x="406" y="388"/>
                  </a:lnTo>
                  <a:close/>
                  <a:moveTo>
                    <a:pt x="567" y="121"/>
                  </a:moveTo>
                  <a:cubicBezTo>
                    <a:pt x="525" y="121"/>
                    <a:pt x="525" y="121"/>
                    <a:pt x="525" y="121"/>
                  </a:cubicBezTo>
                  <a:cubicBezTo>
                    <a:pt x="525" y="7"/>
                    <a:pt x="525" y="7"/>
                    <a:pt x="525" y="7"/>
                  </a:cubicBezTo>
                  <a:cubicBezTo>
                    <a:pt x="525" y="3"/>
                    <a:pt x="522" y="0"/>
                    <a:pt x="518" y="0"/>
                  </a:cubicBezTo>
                  <a:cubicBezTo>
                    <a:pt x="514" y="0"/>
                    <a:pt x="511" y="3"/>
                    <a:pt x="511" y="7"/>
                  </a:cubicBezTo>
                  <a:cubicBezTo>
                    <a:pt x="511" y="121"/>
                    <a:pt x="511" y="121"/>
                    <a:pt x="511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5" y="121"/>
                    <a:pt x="462" y="125"/>
                    <a:pt x="462" y="128"/>
                  </a:cubicBezTo>
                  <a:cubicBezTo>
                    <a:pt x="462" y="238"/>
                    <a:pt x="462" y="238"/>
                    <a:pt x="462" y="238"/>
                  </a:cubicBezTo>
                  <a:cubicBezTo>
                    <a:pt x="462" y="241"/>
                    <a:pt x="465" y="245"/>
                    <a:pt x="469" y="245"/>
                  </a:cubicBezTo>
                  <a:cubicBezTo>
                    <a:pt x="511" y="245"/>
                    <a:pt x="511" y="245"/>
                    <a:pt x="511" y="245"/>
                  </a:cubicBezTo>
                  <a:cubicBezTo>
                    <a:pt x="511" y="359"/>
                    <a:pt x="511" y="359"/>
                    <a:pt x="511" y="359"/>
                  </a:cubicBezTo>
                  <a:cubicBezTo>
                    <a:pt x="511" y="363"/>
                    <a:pt x="514" y="366"/>
                    <a:pt x="518" y="366"/>
                  </a:cubicBezTo>
                  <a:cubicBezTo>
                    <a:pt x="522" y="366"/>
                    <a:pt x="525" y="363"/>
                    <a:pt x="525" y="359"/>
                  </a:cubicBezTo>
                  <a:cubicBezTo>
                    <a:pt x="525" y="245"/>
                    <a:pt x="525" y="245"/>
                    <a:pt x="525" y="245"/>
                  </a:cubicBezTo>
                  <a:cubicBezTo>
                    <a:pt x="567" y="245"/>
                    <a:pt x="567" y="245"/>
                    <a:pt x="567" y="245"/>
                  </a:cubicBezTo>
                  <a:cubicBezTo>
                    <a:pt x="571" y="245"/>
                    <a:pt x="574" y="241"/>
                    <a:pt x="574" y="238"/>
                  </a:cubicBezTo>
                  <a:cubicBezTo>
                    <a:pt x="574" y="128"/>
                    <a:pt x="574" y="128"/>
                    <a:pt x="574" y="128"/>
                  </a:cubicBezTo>
                  <a:cubicBezTo>
                    <a:pt x="574" y="125"/>
                    <a:pt x="571" y="121"/>
                    <a:pt x="567" y="121"/>
                  </a:cubicBezTo>
                  <a:close/>
                  <a:moveTo>
                    <a:pt x="560" y="231"/>
                  </a:moveTo>
                  <a:cubicBezTo>
                    <a:pt x="476" y="231"/>
                    <a:pt x="476" y="231"/>
                    <a:pt x="476" y="231"/>
                  </a:cubicBezTo>
                  <a:cubicBezTo>
                    <a:pt x="476" y="135"/>
                    <a:pt x="476" y="135"/>
                    <a:pt x="476" y="135"/>
                  </a:cubicBezTo>
                  <a:cubicBezTo>
                    <a:pt x="560" y="135"/>
                    <a:pt x="560" y="135"/>
                    <a:pt x="560" y="135"/>
                  </a:cubicBezTo>
                  <a:lnTo>
                    <a:pt x="560" y="23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6846309" y="2138827"/>
            <a:ext cx="4522005" cy="3615795"/>
            <a:chOff x="6846309" y="2138827"/>
            <a:chExt cx="4522005" cy="3615795"/>
          </a:xfrm>
        </p:grpSpPr>
        <p:sp>
          <p:nvSpPr>
            <p:cNvPr id="20" name="Prostokąt zaokrąglony 19"/>
            <p:cNvSpPr/>
            <p:nvPr/>
          </p:nvSpPr>
          <p:spPr>
            <a:xfrm>
              <a:off x="6875336" y="2138827"/>
              <a:ext cx="4405893" cy="3512674"/>
            </a:xfrm>
            <a:prstGeom prst="roundRect">
              <a:avLst>
                <a:gd name="adj" fmla="val 11624"/>
              </a:avLst>
            </a:prstGeom>
            <a:solidFill>
              <a:schemeClr val="bg1"/>
            </a:solidFill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z rogami zaokrąglonymi z jednej strony 16"/>
            <p:cNvSpPr/>
            <p:nvPr/>
          </p:nvSpPr>
          <p:spPr>
            <a:xfrm>
              <a:off x="6875336" y="2138827"/>
              <a:ext cx="4401336" cy="1125870"/>
            </a:xfrm>
            <a:prstGeom prst="round2SameRect">
              <a:avLst>
                <a:gd name="adj1" fmla="val 36125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Rectangle 37"/>
            <p:cNvSpPr/>
            <p:nvPr/>
          </p:nvSpPr>
          <p:spPr>
            <a:xfrm>
              <a:off x="6846309" y="3245188"/>
              <a:ext cx="4522005" cy="25094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Model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klasyfikuje ludzi na dobrych lub złych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ani na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mniej lub bardziej inteligentnych. </a:t>
              </a:r>
              <a:b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mierzy wiedzy ani umiejętności zawodowych. Żaden ze stylów </a:t>
              </a:r>
              <a:r>
                <a:rPr lang="pl-PL" altLang="pl-PL" sz="2200" dirty="0" err="1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jest lepszy, ani gorszy.</a:t>
              </a:r>
            </a:p>
          </p:txBody>
        </p:sp>
        <p:sp>
          <p:nvSpPr>
            <p:cNvPr id="19" name="Rectangle 39"/>
            <p:cNvSpPr/>
            <p:nvPr/>
          </p:nvSpPr>
          <p:spPr>
            <a:xfrm>
              <a:off x="7608146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Czego nie robi?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3" name="Freeform 136"/>
            <p:cNvSpPr>
              <a:spLocks/>
            </p:cNvSpPr>
            <p:nvPr/>
          </p:nvSpPr>
          <p:spPr bwMode="auto">
            <a:xfrm>
              <a:off x="8894559" y="2728376"/>
              <a:ext cx="360478" cy="360857"/>
            </a:xfrm>
            <a:custGeom>
              <a:avLst/>
              <a:gdLst>
                <a:gd name="T0" fmla="*/ 464 w 466"/>
                <a:gd name="T1" fmla="*/ 453 h 465"/>
                <a:gd name="T2" fmla="*/ 464 w 466"/>
                <a:gd name="T3" fmla="*/ 463 h 465"/>
                <a:gd name="T4" fmla="*/ 459 w 466"/>
                <a:gd name="T5" fmla="*/ 465 h 465"/>
                <a:gd name="T6" fmla="*/ 454 w 466"/>
                <a:gd name="T7" fmla="*/ 463 h 465"/>
                <a:gd name="T8" fmla="*/ 233 w 466"/>
                <a:gd name="T9" fmla="*/ 243 h 465"/>
                <a:gd name="T10" fmla="*/ 13 w 466"/>
                <a:gd name="T11" fmla="*/ 463 h 465"/>
                <a:gd name="T12" fmla="*/ 8 w 466"/>
                <a:gd name="T13" fmla="*/ 465 h 465"/>
                <a:gd name="T14" fmla="*/ 3 w 466"/>
                <a:gd name="T15" fmla="*/ 463 h 465"/>
                <a:gd name="T16" fmla="*/ 3 w 466"/>
                <a:gd name="T17" fmla="*/ 453 h 465"/>
                <a:gd name="T18" fmla="*/ 223 w 466"/>
                <a:gd name="T19" fmla="*/ 233 h 465"/>
                <a:gd name="T20" fmla="*/ 3 w 466"/>
                <a:gd name="T21" fmla="*/ 12 h 465"/>
                <a:gd name="T22" fmla="*/ 3 w 466"/>
                <a:gd name="T23" fmla="*/ 2 h 465"/>
                <a:gd name="T24" fmla="*/ 13 w 466"/>
                <a:gd name="T25" fmla="*/ 2 h 465"/>
                <a:gd name="T26" fmla="*/ 233 w 466"/>
                <a:gd name="T27" fmla="*/ 223 h 465"/>
                <a:gd name="T28" fmla="*/ 454 w 466"/>
                <a:gd name="T29" fmla="*/ 2 h 465"/>
                <a:gd name="T30" fmla="*/ 464 w 466"/>
                <a:gd name="T31" fmla="*/ 2 h 465"/>
                <a:gd name="T32" fmla="*/ 464 w 466"/>
                <a:gd name="T33" fmla="*/ 12 h 465"/>
                <a:gd name="T34" fmla="*/ 243 w 466"/>
                <a:gd name="T35" fmla="*/ 233 h 465"/>
                <a:gd name="T36" fmla="*/ 464 w 466"/>
                <a:gd name="T37" fmla="*/ 4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6" h="465">
                  <a:moveTo>
                    <a:pt x="464" y="453"/>
                  </a:moveTo>
                  <a:cubicBezTo>
                    <a:pt x="466" y="456"/>
                    <a:pt x="466" y="460"/>
                    <a:pt x="464" y="463"/>
                  </a:cubicBezTo>
                  <a:cubicBezTo>
                    <a:pt x="462" y="464"/>
                    <a:pt x="460" y="465"/>
                    <a:pt x="459" y="465"/>
                  </a:cubicBezTo>
                  <a:cubicBezTo>
                    <a:pt x="457" y="465"/>
                    <a:pt x="455" y="464"/>
                    <a:pt x="454" y="463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13" y="463"/>
                    <a:pt x="13" y="463"/>
                    <a:pt x="13" y="463"/>
                  </a:cubicBezTo>
                  <a:cubicBezTo>
                    <a:pt x="12" y="464"/>
                    <a:pt x="10" y="465"/>
                    <a:pt x="8" y="465"/>
                  </a:cubicBezTo>
                  <a:cubicBezTo>
                    <a:pt x="6" y="465"/>
                    <a:pt x="4" y="464"/>
                    <a:pt x="3" y="463"/>
                  </a:cubicBezTo>
                  <a:cubicBezTo>
                    <a:pt x="0" y="460"/>
                    <a:pt x="0" y="456"/>
                    <a:pt x="3" y="453"/>
                  </a:cubicBezTo>
                  <a:cubicBezTo>
                    <a:pt x="223" y="233"/>
                    <a:pt x="223" y="233"/>
                    <a:pt x="223" y="23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0"/>
                    <a:pt x="0" y="5"/>
                    <a:pt x="3" y="2"/>
                  </a:cubicBezTo>
                  <a:cubicBezTo>
                    <a:pt x="6" y="0"/>
                    <a:pt x="10" y="0"/>
                    <a:pt x="13" y="2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6" y="0"/>
                    <a:pt x="461" y="0"/>
                    <a:pt x="464" y="2"/>
                  </a:cubicBezTo>
                  <a:cubicBezTo>
                    <a:pt x="466" y="5"/>
                    <a:pt x="466" y="10"/>
                    <a:pt x="464" y="12"/>
                  </a:cubicBezTo>
                  <a:cubicBezTo>
                    <a:pt x="243" y="233"/>
                    <a:pt x="243" y="233"/>
                    <a:pt x="243" y="233"/>
                  </a:cubicBezTo>
                  <a:lnTo>
                    <a:pt x="464" y="45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4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88 -2.22222E-6 C 0.31602 -2.22222E-6 0.43828 0.00209 0.43828 0.00509 C 0.43828 0.00787 0.31602 0.01065 0.16888 0.01065 C 0.0194 0.01065 -0.10052 0.00787 -0.10052 0.00509 C -0.10052 0.00209 0.0194 -2.22222E-6 0.16888 -2.22222E-6 Z " pathEditMode="relative" rAng="0" ptsTypes="AAAAA">
                                      <p:cBhvr>
                                        <p:cTn id="21" dur="2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C 0.06901 3.33333E-6 0.125 0.00139 0.125 0.00324 C 0.125 0.00509 0.06901 0.00671 4.375E-6 0.00671 C -0.06901 0.00671 -0.125 0.00509 -0.125 0.00324 C -0.125 0.00139 -0.06901 3.33333E-6 4.375E-6 3.33333E-6 Z " pathEditMode="relative" rAng="0" ptsTypes="AAAAA">
                                      <p:cBhvr>
                                        <p:cTn id="26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Co mierzymy?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9431284" y="277374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Rola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w pracy</a:t>
            </a:r>
          </a:p>
        </p:txBody>
      </p:sp>
      <p:sp>
        <p:nvSpPr>
          <p:cNvPr id="37" name="Prostokąt zaokrąglony 36"/>
          <p:cNvSpPr/>
          <p:nvPr/>
        </p:nvSpPr>
        <p:spPr>
          <a:xfrm>
            <a:off x="9431284" y="389236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Pożądane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9431284" y="500342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Kultura</a:t>
            </a:r>
            <a:r>
              <a:rPr lang="pl-PL" sz="1800" kern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organizacyjna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7412342" y="3365277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kern="12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kern="1200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dostosowane</a:t>
            </a:r>
            <a:endParaRPr lang="pl-PL" sz="1800" b="1" kern="1200" dirty="0">
              <a:solidFill>
                <a:schemeClr val="bg1">
                  <a:lumMod val="50000"/>
                </a:schemeClr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7412342" y="4483897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Więcej energii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76" y="456136"/>
            <a:ext cx="2174974" cy="1006756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7310293" y="1620606"/>
            <a:ext cx="5224607" cy="892552"/>
            <a:chOff x="6096000" y="589261"/>
            <a:chExt cx="6428442" cy="461964"/>
          </a:xfrm>
          <a:solidFill>
            <a:schemeClr val="bg1">
              <a:lumMod val="65000"/>
            </a:schemeClr>
          </a:solidFill>
        </p:grpSpPr>
        <p:sp>
          <p:nvSpPr>
            <p:cNvPr id="9" name="Prostokąt zaokrąglony 8"/>
            <p:cNvSpPr/>
            <p:nvPr/>
          </p:nvSpPr>
          <p:spPr>
            <a:xfrm>
              <a:off x="6096000" y="589410"/>
              <a:ext cx="642844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TextBox 91"/>
            <p:cNvSpPr txBox="1"/>
            <p:nvPr/>
          </p:nvSpPr>
          <p:spPr>
            <a:xfrm>
              <a:off x="6188805" y="589261"/>
              <a:ext cx="5156563" cy="461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26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Adaptowane (Świadome) zachowania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-361949" y="1620899"/>
            <a:ext cx="5757081" cy="897535"/>
            <a:chOff x="5823891" y="4628233"/>
            <a:chExt cx="6700551" cy="464543"/>
          </a:xfrm>
          <a:solidFill>
            <a:schemeClr val="bg1">
              <a:lumMod val="65000"/>
            </a:schemeClr>
          </a:solidFill>
        </p:grpSpPr>
        <p:sp>
          <p:nvSpPr>
            <p:cNvPr id="12" name="Prostokąt zaokrąglony 11"/>
            <p:cNvSpPr/>
            <p:nvPr/>
          </p:nvSpPr>
          <p:spPr>
            <a:xfrm>
              <a:off x="5823891" y="4628233"/>
              <a:ext cx="6700551" cy="46166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l-PL" dirty="0"/>
            </a:p>
          </p:txBody>
        </p:sp>
        <p:sp>
          <p:nvSpPr>
            <p:cNvPr id="13" name="TextBox 91"/>
            <p:cNvSpPr txBox="1"/>
            <p:nvPr/>
          </p:nvSpPr>
          <p:spPr>
            <a:xfrm>
              <a:off x="6583782" y="4630812"/>
              <a:ext cx="5759359" cy="461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pl-PL" sz="26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Naturalne (Nieświadome) zachowania</a:t>
              </a:r>
              <a:endParaRPr lang="en-US" sz="26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</p:grpSp>
      <p:sp>
        <p:nvSpPr>
          <p:cNvPr id="29" name="Prostokąt zaokrąglony 28"/>
          <p:cNvSpPr/>
          <p:nvPr/>
        </p:nvSpPr>
        <p:spPr>
          <a:xfrm>
            <a:off x="981194" y="277374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kern="1200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spontaniczne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3046282" y="3365277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</a:t>
            </a:r>
            <a:r>
              <a:rPr lang="pl-PL" sz="1800" kern="1200" dirty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pod presją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981194" y="500342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naturalne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981194" y="389236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Mniej stresujące </a:t>
            </a:r>
            <a:r>
              <a:rPr lang="pl-PL" sz="1800" kern="1200" dirty="0">
                <a:solidFill>
                  <a:schemeClr val="tx1"/>
                </a:solidFill>
              </a:rPr>
              <a:t>zachowania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3046282" y="4483897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Mniej </a:t>
            </a:r>
            <a:b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energii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5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7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1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2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848304" y="3387771"/>
            <a:ext cx="8281987" cy="70797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Strony tekstowe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328229" y="4090628"/>
            <a:ext cx="4307220" cy="70797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Raportu</a:t>
            </a:r>
          </a:p>
        </p:txBody>
      </p:sp>
    </p:spTree>
    <p:extLst>
      <p:ext uri="{BB962C8B-B14F-4D97-AF65-F5344CB8AC3E}">
        <p14:creationId xmlns:p14="http://schemas.microsoft.com/office/powerpoint/2010/main" val="30349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2778" y="2364485"/>
            <a:ext cx="6042660" cy="3182620"/>
          </a:xfrm>
          <a:custGeom>
            <a:avLst/>
            <a:gdLst/>
            <a:ahLst/>
            <a:cxnLst/>
            <a:rect l="l" t="t" r="r" b="b"/>
            <a:pathLst>
              <a:path w="6042659" h="3182620">
                <a:moveTo>
                  <a:pt x="0" y="530351"/>
                </a:moveTo>
                <a:lnTo>
                  <a:pt x="2167" y="482085"/>
                </a:lnTo>
                <a:lnTo>
                  <a:pt x="8546" y="435031"/>
                </a:lnTo>
                <a:lnTo>
                  <a:pt x="18947" y="389378"/>
                </a:lnTo>
                <a:lnTo>
                  <a:pt x="33185" y="345312"/>
                </a:lnTo>
                <a:lnTo>
                  <a:pt x="51071" y="303021"/>
                </a:lnTo>
                <a:lnTo>
                  <a:pt x="72418" y="262692"/>
                </a:lnTo>
                <a:lnTo>
                  <a:pt x="97039" y="224513"/>
                </a:lnTo>
                <a:lnTo>
                  <a:pt x="124746" y="188670"/>
                </a:lnTo>
                <a:lnTo>
                  <a:pt x="155352" y="155352"/>
                </a:lnTo>
                <a:lnTo>
                  <a:pt x="188670" y="124746"/>
                </a:lnTo>
                <a:lnTo>
                  <a:pt x="224513" y="97039"/>
                </a:lnTo>
                <a:lnTo>
                  <a:pt x="262692" y="72418"/>
                </a:lnTo>
                <a:lnTo>
                  <a:pt x="303021" y="51071"/>
                </a:lnTo>
                <a:lnTo>
                  <a:pt x="345312" y="33185"/>
                </a:lnTo>
                <a:lnTo>
                  <a:pt x="389378" y="18947"/>
                </a:lnTo>
                <a:lnTo>
                  <a:pt x="435031" y="8546"/>
                </a:lnTo>
                <a:lnTo>
                  <a:pt x="482085" y="2167"/>
                </a:lnTo>
                <a:lnTo>
                  <a:pt x="530351" y="0"/>
                </a:lnTo>
                <a:lnTo>
                  <a:pt x="5512308" y="0"/>
                </a:lnTo>
                <a:lnTo>
                  <a:pt x="5560574" y="2167"/>
                </a:lnTo>
                <a:lnTo>
                  <a:pt x="5607628" y="8546"/>
                </a:lnTo>
                <a:lnTo>
                  <a:pt x="5653281" y="18947"/>
                </a:lnTo>
                <a:lnTo>
                  <a:pt x="5697347" y="33185"/>
                </a:lnTo>
                <a:lnTo>
                  <a:pt x="5739638" y="51071"/>
                </a:lnTo>
                <a:lnTo>
                  <a:pt x="5779967" y="72418"/>
                </a:lnTo>
                <a:lnTo>
                  <a:pt x="5818146" y="97039"/>
                </a:lnTo>
                <a:lnTo>
                  <a:pt x="5853989" y="124746"/>
                </a:lnTo>
                <a:lnTo>
                  <a:pt x="5887307" y="155352"/>
                </a:lnTo>
                <a:lnTo>
                  <a:pt x="5917913" y="188670"/>
                </a:lnTo>
                <a:lnTo>
                  <a:pt x="5945620" y="224513"/>
                </a:lnTo>
                <a:lnTo>
                  <a:pt x="5970241" y="262692"/>
                </a:lnTo>
                <a:lnTo>
                  <a:pt x="5991588" y="303021"/>
                </a:lnTo>
                <a:lnTo>
                  <a:pt x="6009474" y="345312"/>
                </a:lnTo>
                <a:lnTo>
                  <a:pt x="6023712" y="389378"/>
                </a:lnTo>
                <a:lnTo>
                  <a:pt x="6034113" y="435031"/>
                </a:lnTo>
                <a:lnTo>
                  <a:pt x="6040492" y="482085"/>
                </a:lnTo>
                <a:lnTo>
                  <a:pt x="6042660" y="530351"/>
                </a:lnTo>
                <a:lnTo>
                  <a:pt x="6042660" y="2651760"/>
                </a:lnTo>
                <a:lnTo>
                  <a:pt x="6040492" y="2700026"/>
                </a:lnTo>
                <a:lnTo>
                  <a:pt x="6034113" y="2747080"/>
                </a:lnTo>
                <a:lnTo>
                  <a:pt x="6023712" y="2792733"/>
                </a:lnTo>
                <a:lnTo>
                  <a:pt x="6009474" y="2836799"/>
                </a:lnTo>
                <a:lnTo>
                  <a:pt x="5991588" y="2879090"/>
                </a:lnTo>
                <a:lnTo>
                  <a:pt x="5970241" y="2919419"/>
                </a:lnTo>
                <a:lnTo>
                  <a:pt x="5945620" y="2957598"/>
                </a:lnTo>
                <a:lnTo>
                  <a:pt x="5917913" y="2993441"/>
                </a:lnTo>
                <a:lnTo>
                  <a:pt x="5887307" y="3026759"/>
                </a:lnTo>
                <a:lnTo>
                  <a:pt x="5853989" y="3057365"/>
                </a:lnTo>
                <a:lnTo>
                  <a:pt x="5818146" y="3085072"/>
                </a:lnTo>
                <a:lnTo>
                  <a:pt x="5779967" y="3109693"/>
                </a:lnTo>
                <a:lnTo>
                  <a:pt x="5739638" y="3131040"/>
                </a:lnTo>
                <a:lnTo>
                  <a:pt x="5697347" y="3148926"/>
                </a:lnTo>
                <a:lnTo>
                  <a:pt x="5653281" y="3163164"/>
                </a:lnTo>
                <a:lnTo>
                  <a:pt x="5607628" y="3173565"/>
                </a:lnTo>
                <a:lnTo>
                  <a:pt x="5560574" y="3179944"/>
                </a:lnTo>
                <a:lnTo>
                  <a:pt x="5512308" y="3182112"/>
                </a:lnTo>
                <a:lnTo>
                  <a:pt x="530351" y="3182112"/>
                </a:lnTo>
                <a:lnTo>
                  <a:pt x="482085" y="3179944"/>
                </a:lnTo>
                <a:lnTo>
                  <a:pt x="435031" y="3173565"/>
                </a:lnTo>
                <a:lnTo>
                  <a:pt x="389378" y="3163164"/>
                </a:lnTo>
                <a:lnTo>
                  <a:pt x="345312" y="3148926"/>
                </a:lnTo>
                <a:lnTo>
                  <a:pt x="303021" y="3131040"/>
                </a:lnTo>
                <a:lnTo>
                  <a:pt x="262692" y="3109693"/>
                </a:lnTo>
                <a:lnTo>
                  <a:pt x="224513" y="3085072"/>
                </a:lnTo>
                <a:lnTo>
                  <a:pt x="188670" y="3057365"/>
                </a:lnTo>
                <a:lnTo>
                  <a:pt x="155352" y="3026759"/>
                </a:lnTo>
                <a:lnTo>
                  <a:pt x="124746" y="2993441"/>
                </a:lnTo>
                <a:lnTo>
                  <a:pt x="97039" y="2957598"/>
                </a:lnTo>
                <a:lnTo>
                  <a:pt x="72418" y="2919419"/>
                </a:lnTo>
                <a:lnTo>
                  <a:pt x="51071" y="2879090"/>
                </a:lnTo>
                <a:lnTo>
                  <a:pt x="33185" y="2836799"/>
                </a:lnTo>
                <a:lnTo>
                  <a:pt x="18947" y="2792733"/>
                </a:lnTo>
                <a:lnTo>
                  <a:pt x="8546" y="2747080"/>
                </a:lnTo>
                <a:lnTo>
                  <a:pt x="2167" y="2700026"/>
                </a:lnTo>
                <a:lnTo>
                  <a:pt x="0" y="2651760"/>
                </a:lnTo>
                <a:lnTo>
                  <a:pt x="0" y="530351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82624"/>
            <a:ext cx="3714115" cy="462280"/>
          </a:xfrm>
          <a:custGeom>
            <a:avLst/>
            <a:gdLst/>
            <a:ahLst/>
            <a:cxnLst/>
            <a:rect l="l" t="t" r="r" b="b"/>
            <a:pathLst>
              <a:path w="3714115" h="462280">
                <a:moveTo>
                  <a:pt x="3637026" y="0"/>
                </a:moveTo>
                <a:lnTo>
                  <a:pt x="0" y="0"/>
                </a:lnTo>
                <a:lnTo>
                  <a:pt x="0" y="461772"/>
                </a:lnTo>
                <a:lnTo>
                  <a:pt x="3637026" y="461772"/>
                </a:lnTo>
                <a:lnTo>
                  <a:pt x="3666999" y="455729"/>
                </a:lnTo>
                <a:lnTo>
                  <a:pt x="3691461" y="439245"/>
                </a:lnTo>
                <a:lnTo>
                  <a:pt x="3707945" y="414783"/>
                </a:lnTo>
                <a:lnTo>
                  <a:pt x="3713988" y="384810"/>
                </a:lnTo>
                <a:lnTo>
                  <a:pt x="3713988" y="76962"/>
                </a:lnTo>
                <a:lnTo>
                  <a:pt x="3707945" y="46988"/>
                </a:lnTo>
                <a:lnTo>
                  <a:pt x="3691461" y="22526"/>
                </a:lnTo>
                <a:lnTo>
                  <a:pt x="3666999" y="6042"/>
                </a:lnTo>
                <a:lnTo>
                  <a:pt x="3637026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82624"/>
            <a:ext cx="3590925" cy="462280"/>
          </a:xfrm>
          <a:custGeom>
            <a:avLst/>
            <a:gdLst/>
            <a:ahLst/>
            <a:cxnLst/>
            <a:rect l="l" t="t" r="r" b="b"/>
            <a:pathLst>
              <a:path w="3590925" h="462280">
                <a:moveTo>
                  <a:pt x="0" y="461772"/>
                </a:moveTo>
                <a:lnTo>
                  <a:pt x="3590544" y="461772"/>
                </a:lnTo>
                <a:lnTo>
                  <a:pt x="35905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7234" y="2559024"/>
            <a:ext cx="5420360" cy="26935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Prezentowane </a:t>
            </a:r>
            <a:r>
              <a:rPr kumimoji="0" sz="19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treści </a:t>
            </a:r>
            <a:r>
              <a:rPr kumimoji="0" sz="1900" b="0" i="1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są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wypadkową</a:t>
            </a:r>
            <a:r>
              <a:rPr kumimoji="0" sz="1900" b="0" i="1" u="none" strike="noStrike" kern="1200" cap="none" spc="2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odpowiedzi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3299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na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pytania </a:t>
            </a:r>
            <a:r>
              <a:rPr kumimoji="0" sz="19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zawarte </a:t>
            </a:r>
            <a:r>
              <a:rPr kumimoji="0" sz="19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kwestionariuszu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analizy 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behawioralnej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Extended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DISC. </a:t>
            </a:r>
            <a:r>
              <a:rPr kumimoji="0" sz="19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Wyniki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analizy 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Extended </a:t>
            </a:r>
            <a:r>
              <a:rPr kumimoji="0" sz="1900" b="0" i="1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DISC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nie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powinny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być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jedynym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kryterium  </a:t>
            </a:r>
            <a:r>
              <a:rPr kumimoji="0" sz="1900" b="0" i="1" u="none" strike="noStrike" kern="1200" cap="none" spc="6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przy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podejmowaniu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decyzji</a:t>
            </a:r>
            <a:r>
              <a:rPr kumimoji="0" sz="1900" b="0" i="1" u="none" strike="noStrike" kern="1200" cap="none" spc="-8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personalnych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.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  <a:p>
            <a:pPr marL="12700" marR="52705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Należy </a:t>
            </a:r>
            <a:r>
              <a:rPr kumimoji="0" sz="19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je </a:t>
            </a:r>
            <a:r>
              <a:rPr kumimoji="0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traktować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jako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uzupełniające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źródło 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informacji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przydatnych </a:t>
            </a:r>
            <a:r>
              <a:rPr kumimoji="0" sz="1900" b="0" i="1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do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doskonalenia 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skuteczności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osobistej </a:t>
            </a:r>
            <a:r>
              <a:rPr kumimoji="0" sz="1900" b="0" i="1" u="none" strike="noStrike" kern="1200" cap="none" spc="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i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zawodowej</a:t>
            </a:r>
            <a:r>
              <a:rPr kumimoji="0" sz="1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.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7981" y="2279142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20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4"/>
                </a:lnTo>
                <a:lnTo>
                  <a:pt x="75184" y="451104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20"/>
                </a:lnTo>
                <a:lnTo>
                  <a:pt x="0" y="75184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19" y="2278379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7"/>
                </a:lnTo>
                <a:lnTo>
                  <a:pt x="4910" y="38147"/>
                </a:lnTo>
                <a:lnTo>
                  <a:pt x="0" y="62484"/>
                </a:lnTo>
                <a:lnTo>
                  <a:pt x="0" y="394716"/>
                </a:lnTo>
                <a:lnTo>
                  <a:pt x="4910" y="419052"/>
                </a:lnTo>
                <a:lnTo>
                  <a:pt x="18302" y="438912"/>
                </a:lnTo>
                <a:lnTo>
                  <a:pt x="38163" y="452294"/>
                </a:lnTo>
                <a:lnTo>
                  <a:pt x="62484" y="457200"/>
                </a:lnTo>
                <a:lnTo>
                  <a:pt x="374904" y="457200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981" y="3204210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19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3"/>
                </a:lnTo>
                <a:lnTo>
                  <a:pt x="75184" y="451103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19"/>
                </a:lnTo>
                <a:lnTo>
                  <a:pt x="0" y="75184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840" y="3203448"/>
            <a:ext cx="367665" cy="457200"/>
          </a:xfrm>
          <a:custGeom>
            <a:avLst/>
            <a:gdLst/>
            <a:ahLst/>
            <a:cxnLst/>
            <a:rect l="l" t="t" r="r" b="b"/>
            <a:pathLst>
              <a:path w="367665" h="457200">
                <a:moveTo>
                  <a:pt x="367284" y="0"/>
                </a:moveTo>
                <a:lnTo>
                  <a:pt x="61214" y="0"/>
                </a:lnTo>
                <a:lnTo>
                  <a:pt x="37386" y="4814"/>
                </a:lnTo>
                <a:lnTo>
                  <a:pt x="17929" y="17938"/>
                </a:lnTo>
                <a:lnTo>
                  <a:pt x="4810" y="37397"/>
                </a:lnTo>
                <a:lnTo>
                  <a:pt x="0" y="61213"/>
                </a:lnTo>
                <a:lnTo>
                  <a:pt x="0" y="395986"/>
                </a:lnTo>
                <a:lnTo>
                  <a:pt x="4810" y="419802"/>
                </a:lnTo>
                <a:lnTo>
                  <a:pt x="17929" y="439261"/>
                </a:lnTo>
                <a:lnTo>
                  <a:pt x="37386" y="452385"/>
                </a:lnTo>
                <a:lnTo>
                  <a:pt x="61214" y="457200"/>
                </a:lnTo>
                <a:lnTo>
                  <a:pt x="367284" y="457200"/>
                </a:lnTo>
                <a:lnTo>
                  <a:pt x="36728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7981" y="4142994"/>
            <a:ext cx="3831590" cy="452755"/>
          </a:xfrm>
          <a:custGeom>
            <a:avLst/>
            <a:gdLst/>
            <a:ahLst/>
            <a:cxnLst/>
            <a:rect l="l" t="t" r="r" b="b"/>
            <a:pathLst>
              <a:path w="3831590" h="452754">
                <a:moveTo>
                  <a:pt x="0" y="75437"/>
                </a:moveTo>
                <a:lnTo>
                  <a:pt x="5929" y="46077"/>
                </a:lnTo>
                <a:lnTo>
                  <a:pt x="22098" y="22097"/>
                </a:lnTo>
                <a:lnTo>
                  <a:pt x="46077" y="5929"/>
                </a:lnTo>
                <a:lnTo>
                  <a:pt x="75438" y="0"/>
                </a:lnTo>
                <a:lnTo>
                  <a:pt x="3755898" y="0"/>
                </a:lnTo>
                <a:lnTo>
                  <a:pt x="3785258" y="5929"/>
                </a:lnTo>
                <a:lnTo>
                  <a:pt x="3809237" y="22097"/>
                </a:lnTo>
                <a:lnTo>
                  <a:pt x="3825406" y="46077"/>
                </a:lnTo>
                <a:lnTo>
                  <a:pt x="3831335" y="75437"/>
                </a:lnTo>
                <a:lnTo>
                  <a:pt x="3831335" y="377189"/>
                </a:lnTo>
                <a:lnTo>
                  <a:pt x="3825406" y="406550"/>
                </a:lnTo>
                <a:lnTo>
                  <a:pt x="3809237" y="430529"/>
                </a:lnTo>
                <a:lnTo>
                  <a:pt x="3785258" y="446698"/>
                </a:lnTo>
                <a:lnTo>
                  <a:pt x="3755898" y="452627"/>
                </a:lnTo>
                <a:lnTo>
                  <a:pt x="75438" y="452627"/>
                </a:lnTo>
                <a:lnTo>
                  <a:pt x="46077" y="446698"/>
                </a:lnTo>
                <a:lnTo>
                  <a:pt x="22098" y="430529"/>
                </a:lnTo>
                <a:lnTo>
                  <a:pt x="5929" y="406550"/>
                </a:lnTo>
                <a:lnTo>
                  <a:pt x="0" y="377189"/>
                </a:lnTo>
                <a:lnTo>
                  <a:pt x="0" y="75437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7219" y="4142232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8"/>
                </a:lnTo>
                <a:lnTo>
                  <a:pt x="4910" y="38147"/>
                </a:lnTo>
                <a:lnTo>
                  <a:pt x="0" y="62484"/>
                </a:lnTo>
                <a:lnTo>
                  <a:pt x="0" y="394716"/>
                </a:lnTo>
                <a:lnTo>
                  <a:pt x="4910" y="419052"/>
                </a:lnTo>
                <a:lnTo>
                  <a:pt x="18302" y="438912"/>
                </a:lnTo>
                <a:lnTo>
                  <a:pt x="38163" y="452294"/>
                </a:lnTo>
                <a:lnTo>
                  <a:pt x="62484" y="457200"/>
                </a:lnTo>
                <a:lnTo>
                  <a:pt x="374904" y="457200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981" y="5118353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20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4"/>
                </a:lnTo>
                <a:lnTo>
                  <a:pt x="75184" y="451104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20"/>
                </a:lnTo>
                <a:lnTo>
                  <a:pt x="0" y="75184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219" y="5117591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7"/>
                </a:lnTo>
                <a:lnTo>
                  <a:pt x="4910" y="38147"/>
                </a:lnTo>
                <a:lnTo>
                  <a:pt x="0" y="62483"/>
                </a:lnTo>
                <a:lnTo>
                  <a:pt x="0" y="394715"/>
                </a:lnTo>
                <a:lnTo>
                  <a:pt x="4910" y="419052"/>
                </a:lnTo>
                <a:lnTo>
                  <a:pt x="18302" y="438911"/>
                </a:lnTo>
                <a:lnTo>
                  <a:pt x="38163" y="452294"/>
                </a:lnTo>
                <a:lnTo>
                  <a:pt x="62484" y="457199"/>
                </a:lnTo>
                <a:lnTo>
                  <a:pt x="374904" y="457199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sz="half" idx="2"/>
          </p:nvPr>
        </p:nvSpPr>
        <p:spPr>
          <a:xfrm>
            <a:off x="992504" y="1272926"/>
            <a:ext cx="38764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indent="0">
              <a:lnSpc>
                <a:spcPct val="100000"/>
              </a:lnSpc>
              <a:buNone/>
            </a:pPr>
            <a:r>
              <a:rPr lang="pl-PL" dirty="0"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Budowa raportu</a:t>
            </a:r>
            <a:endParaRPr dirty="0"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77193" y="6416296"/>
            <a:ext cx="199390" cy="2336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EBED654-65F7-453D-9ADE-27FC2BC5AEE1}"/>
              </a:ext>
            </a:extLst>
          </p:cNvPr>
          <p:cNvSpPr txBox="1"/>
          <p:nvPr/>
        </p:nvSpPr>
        <p:spPr>
          <a:xfrm>
            <a:off x="666855" y="231838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Wprowadzenie teoretyczne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9E50402-BE49-41F5-A0CB-16FD24A65FD8}"/>
              </a:ext>
            </a:extLst>
          </p:cNvPr>
          <p:cNvSpPr txBox="1"/>
          <p:nvPr/>
        </p:nvSpPr>
        <p:spPr>
          <a:xfrm>
            <a:off x="666855" y="3245733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Diament Extended DISC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E9319F3-3945-42D5-BBEE-8CEDCC0BD10F}"/>
              </a:ext>
            </a:extLst>
          </p:cNvPr>
          <p:cNvSpPr txBox="1"/>
          <p:nvPr/>
        </p:nvSpPr>
        <p:spPr>
          <a:xfrm>
            <a:off x="666855" y="4184705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Profile Extended DISC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8BFC002-F7FF-43D6-BA86-D5634C46A9C7}"/>
              </a:ext>
            </a:extLst>
          </p:cNvPr>
          <p:cNvSpPr txBox="1"/>
          <p:nvPr/>
        </p:nvSpPr>
        <p:spPr>
          <a:xfrm>
            <a:off x="666855" y="5159429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Strony tekstowe</a:t>
            </a:r>
            <a:endParaRPr lang="pl-PL" sz="2000" dirty="0">
              <a:latin typeface="Mukta Light" panose="020B0000000000000000" pitchFamily="34" charset="-18"/>
              <a:ea typeface="Open Sans" panose="020B0604020202020204" charset="0"/>
              <a:cs typeface="Mukta Light" panose="020B0000000000000000" pitchFamily="34" charset="-18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A2ACCA5-265A-4565-A3DB-7536DC8EF8EA}"/>
              </a:ext>
            </a:extLst>
          </p:cNvPr>
          <p:cNvSpPr txBox="1"/>
          <p:nvPr/>
        </p:nvSpPr>
        <p:spPr>
          <a:xfrm>
            <a:off x="271780" y="17300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Analiza Indywidualna </a:t>
            </a:r>
            <a:r>
              <a:rPr kumimoji="0" lang="pl-PL" sz="2400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Extended</a:t>
            </a: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 </a:t>
            </a:r>
            <a:r>
              <a:rPr kumimoji="0" lang="pl-PL" sz="2400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DISC</a:t>
            </a:r>
            <a:endParaRPr lang="pl-PL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EC2EE19-6751-4E9C-9916-1B2576F52535}"/>
              </a:ext>
            </a:extLst>
          </p:cNvPr>
          <p:cNvSpPr txBox="1"/>
          <p:nvPr/>
        </p:nvSpPr>
        <p:spPr>
          <a:xfrm>
            <a:off x="641640" y="229740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1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095C157C-639F-4543-ADA3-C2CD66A6F477}"/>
              </a:ext>
            </a:extLst>
          </p:cNvPr>
          <p:cNvSpPr txBox="1"/>
          <p:nvPr/>
        </p:nvSpPr>
        <p:spPr>
          <a:xfrm>
            <a:off x="641223" y="322894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2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B196FC44-41E2-4122-8370-B49377BB0FDE}"/>
              </a:ext>
            </a:extLst>
          </p:cNvPr>
          <p:cNvSpPr txBox="1"/>
          <p:nvPr/>
        </p:nvSpPr>
        <p:spPr>
          <a:xfrm>
            <a:off x="641223" y="4170801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3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A4F40EA3-5150-42C4-AE34-E4C553A68A15}"/>
              </a:ext>
            </a:extLst>
          </p:cNvPr>
          <p:cNvSpPr txBox="1"/>
          <p:nvPr/>
        </p:nvSpPr>
        <p:spPr>
          <a:xfrm>
            <a:off x="641223" y="513843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3214221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Moduły tekstowe</a:t>
            </a:r>
          </a:p>
        </p:txBody>
      </p:sp>
      <p:sp>
        <p:nvSpPr>
          <p:cNvPr id="4" name="Rectangle 5"/>
          <p:cNvSpPr/>
          <p:nvPr/>
        </p:nvSpPr>
        <p:spPr>
          <a:xfrm>
            <a:off x="371475" y="2154489"/>
            <a:ext cx="3564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Opis </a:t>
            </a:r>
            <a:r>
              <a:rPr kumimoji="1" lang="pl-PL" sz="36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typowych zachowań </a:t>
            </a: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osób </a:t>
            </a:r>
            <a:b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</a:b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 </a:t>
            </a:r>
            <a:r>
              <a:rPr kumimoji="1" lang="pl-PL" sz="36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podobnym stylu 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3935533" y="1364343"/>
            <a:ext cx="8112126" cy="5986079"/>
            <a:chOff x="2970561" y="1712010"/>
            <a:chExt cx="8112126" cy="5986079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0561" y="1712010"/>
              <a:ext cx="8112126" cy="5986079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AA385C2B-F348-4507-80DB-42A303027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253" y="2305983"/>
              <a:ext cx="5560742" cy="3414712"/>
            </a:xfrm>
            <a:prstGeom prst="rect">
              <a:avLst/>
            </a:prstGeom>
          </p:spPr>
        </p:pic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8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-3784055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Mocne strony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CD30794-6432-4255-9850-F1E7347B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48" y="1364343"/>
            <a:ext cx="8112126" cy="598607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1109" y="231282"/>
            <a:ext cx="6043709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b="1" kern="800" spc="-4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Raporty Indywidualne </a:t>
            </a:r>
            <a:r>
              <a:rPr lang="pl-PL" b="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17</a:t>
            </a:fld>
            <a:endParaRPr lang="pl-PL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53F090F-31AC-40EC-9E1E-C0B7A903F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1" y="2134988"/>
            <a:ext cx="7003915" cy="28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82176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3950047" y="1364343"/>
            <a:ext cx="8112126" cy="5986079"/>
            <a:chOff x="3950047" y="1364343"/>
            <a:chExt cx="8112126" cy="5986079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6A2DC325-0208-4635-9238-5F857F3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0654" y="1910071"/>
              <a:ext cx="6567823" cy="3513944"/>
            </a:xfrm>
            <a:prstGeom prst="rect">
              <a:avLst/>
            </a:prstGeom>
          </p:spPr>
        </p:pic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047" y="1364343"/>
              <a:ext cx="8112126" cy="5986079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2449367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Kryteria behawioralne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70241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1428964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Reakcje na sytuacje stresowe</a:t>
            </a:r>
          </a:p>
        </p:txBody>
      </p:sp>
      <p:sp>
        <p:nvSpPr>
          <p:cNvPr id="4" name="Rectangle 5"/>
          <p:cNvSpPr/>
          <p:nvPr/>
        </p:nvSpPr>
        <p:spPr>
          <a:xfrm>
            <a:off x="401738" y="2369201"/>
            <a:ext cx="3678938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Jest to opis </a:t>
            </a:r>
            <a:r>
              <a:rPr kumimoji="1" lang="pl-PL" sz="34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potencjalnych zagrożeń</a:t>
            </a: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, </a:t>
            </a:r>
          </a:p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a nie aktualnego stylu </a:t>
            </a:r>
            <a:r>
              <a:rPr kumimoji="1" lang="pl-PL" sz="3400" dirty="0" err="1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achowania</a:t>
            </a: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!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3950047" y="1364343"/>
            <a:ext cx="8112126" cy="5986079"/>
            <a:chOff x="3471076" y="1643120"/>
            <a:chExt cx="8112126" cy="5986079"/>
          </a:xfrm>
        </p:grpSpPr>
        <p:graphicFrame>
          <p:nvGraphicFramePr>
            <p:cNvPr id="9" name="Obiekt 8">
              <a:extLst>
                <a:ext uri="{FF2B5EF4-FFF2-40B4-BE49-F238E27FC236}">
                  <a16:creationId xmlns:a16="http://schemas.microsoft.com/office/drawing/2014/main" id="{E82FECDC-CA94-4222-B1AB-6E0D65508B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268377"/>
                </p:ext>
              </p:extLst>
            </p:nvPr>
          </p:nvGraphicFramePr>
          <p:xfrm>
            <a:off x="3863763" y="2415608"/>
            <a:ext cx="7239666" cy="3062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5568840" imgH="2355840" progId="Paint.Picture">
                    <p:embed/>
                  </p:oleObj>
                </mc:Choice>
                <mc:Fallback>
                  <p:oleObj name="Obraz - mapa bitowa" r:id="rId2" imgW="5568840" imgH="2355840" progId="Paint.Picture">
                    <p:embed/>
                    <p:pic>
                      <p:nvPicPr>
                        <p:cNvPr id="9" name="Obiekt 8">
                          <a:extLst>
                            <a:ext uri="{FF2B5EF4-FFF2-40B4-BE49-F238E27FC236}">
                              <a16:creationId xmlns:a16="http://schemas.microsoft.com/office/drawing/2014/main" id="{E82FECDC-CA94-4222-B1AB-6E0D65508B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63763" y="2415608"/>
                          <a:ext cx="7239666" cy="30626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1076" y="1643120"/>
              <a:ext cx="8112126" cy="5986079"/>
            </a:xfrm>
            <a:prstGeom prst="rect">
              <a:avLst/>
            </a:prstGeom>
          </p:spPr>
        </p:pic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9442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pa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4" y="224445"/>
            <a:ext cx="8644116" cy="463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29"/>
          <p:cNvGrpSpPr>
            <a:grpSpLocks/>
          </p:cNvGrpSpPr>
          <p:nvPr/>
        </p:nvGrpSpPr>
        <p:grpSpPr bwMode="auto">
          <a:xfrm>
            <a:off x="9237485" y="949170"/>
            <a:ext cx="1548791" cy="1590663"/>
            <a:chOff x="3216" y="1104"/>
            <a:chExt cx="1983" cy="1886"/>
          </a:xfrm>
        </p:grpSpPr>
        <p:pic>
          <p:nvPicPr>
            <p:cNvPr id="10" name="Picture 4" descr="stick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04"/>
              <a:ext cx="1983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 rot="20906619">
              <a:off x="3404" y="1730"/>
              <a:ext cx="1631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500" dirty="0">
                  <a:solidFill>
                    <a:srgbClr val="DF0072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OD 2003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500" dirty="0">
                  <a:solidFill>
                    <a:srgbClr val="DF0072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 POLSCE</a:t>
              </a:r>
            </a:p>
          </p:txBody>
        </p:sp>
      </p:grpSp>
      <p:cxnSp>
        <p:nvCxnSpPr>
          <p:cNvPr id="6" name="Łącznik prosty 5"/>
          <p:cNvCxnSpPr/>
          <p:nvPr/>
        </p:nvCxnSpPr>
        <p:spPr>
          <a:xfrm flipH="1">
            <a:off x="-1010760" y="4408764"/>
            <a:ext cx="4316766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04"/>
          <p:cNvSpPr txBox="1"/>
          <p:nvPr/>
        </p:nvSpPr>
        <p:spPr>
          <a:xfrm>
            <a:off x="2882900" y="4691753"/>
            <a:ext cx="8432800" cy="1138773"/>
          </a:xfrm>
          <a:prstGeom prst="rect">
            <a:avLst/>
          </a:prstGeom>
          <a:noFill/>
        </p:spPr>
        <p:txBody>
          <a:bodyPr wrap="square" lIns="201168" tIns="137160" rIns="640080" bIns="137160" rtlCol="0">
            <a:spAutoFit/>
          </a:bodyPr>
          <a:lstStyle/>
          <a:p>
            <a:pPr lvl="1"/>
            <a:r>
              <a:rPr lang="pl-PL" altLang="pl-PL" sz="2800" kern="800" spc="-40" dirty="0"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Extended DISC </a:t>
            </a:r>
          </a:p>
          <a:p>
            <a:pPr lvl="1"/>
            <a:r>
              <a:rPr lang="pl-PL" altLang="pl-PL" sz="2800" kern="800" spc="-40" dirty="0"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jest stosowany w ponad 40 krajach na świecie.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3306006" y="4408764"/>
            <a:ext cx="0" cy="2563536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0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19250" y="995933"/>
            <a:ext cx="8955024" cy="100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995933"/>
            <a:ext cx="8955405" cy="1007744"/>
          </a:xfrm>
          <a:custGeom>
            <a:avLst/>
            <a:gdLst/>
            <a:ahLst/>
            <a:cxnLst/>
            <a:rect l="l" t="t" r="r" b="b"/>
            <a:pathLst>
              <a:path w="8955405" h="1007744">
                <a:moveTo>
                  <a:pt x="0" y="167893"/>
                </a:moveTo>
                <a:lnTo>
                  <a:pt x="5998" y="123266"/>
                </a:lnTo>
                <a:lnTo>
                  <a:pt x="22925" y="83161"/>
                </a:lnTo>
                <a:lnTo>
                  <a:pt x="49180" y="49180"/>
                </a:lnTo>
                <a:lnTo>
                  <a:pt x="83161" y="22925"/>
                </a:lnTo>
                <a:lnTo>
                  <a:pt x="123266" y="5998"/>
                </a:lnTo>
                <a:lnTo>
                  <a:pt x="167894" y="0"/>
                </a:lnTo>
                <a:lnTo>
                  <a:pt x="8787130" y="0"/>
                </a:lnTo>
                <a:lnTo>
                  <a:pt x="8831757" y="5998"/>
                </a:lnTo>
                <a:lnTo>
                  <a:pt x="8871862" y="22925"/>
                </a:lnTo>
                <a:lnTo>
                  <a:pt x="8905843" y="49180"/>
                </a:lnTo>
                <a:lnTo>
                  <a:pt x="8932098" y="83161"/>
                </a:lnTo>
                <a:lnTo>
                  <a:pt x="8949025" y="123266"/>
                </a:lnTo>
                <a:lnTo>
                  <a:pt x="8955024" y="167893"/>
                </a:lnTo>
                <a:lnTo>
                  <a:pt x="8955024" y="839469"/>
                </a:lnTo>
                <a:lnTo>
                  <a:pt x="8949025" y="884097"/>
                </a:lnTo>
                <a:lnTo>
                  <a:pt x="8932098" y="924202"/>
                </a:lnTo>
                <a:lnTo>
                  <a:pt x="8905843" y="958183"/>
                </a:lnTo>
                <a:lnTo>
                  <a:pt x="8871862" y="984438"/>
                </a:lnTo>
                <a:lnTo>
                  <a:pt x="8831757" y="1001365"/>
                </a:lnTo>
                <a:lnTo>
                  <a:pt x="8787130" y="1007363"/>
                </a:lnTo>
                <a:lnTo>
                  <a:pt x="167894" y="1007363"/>
                </a:lnTo>
                <a:lnTo>
                  <a:pt x="123266" y="1001365"/>
                </a:lnTo>
                <a:lnTo>
                  <a:pt x="83161" y="984438"/>
                </a:lnTo>
                <a:lnTo>
                  <a:pt x="49180" y="958183"/>
                </a:lnTo>
                <a:lnTo>
                  <a:pt x="22925" y="924202"/>
                </a:lnTo>
                <a:lnTo>
                  <a:pt x="5998" y="884097"/>
                </a:lnTo>
                <a:lnTo>
                  <a:pt x="0" y="839469"/>
                </a:lnTo>
                <a:lnTo>
                  <a:pt x="0" y="167893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9250" y="2224277"/>
            <a:ext cx="8955024" cy="1278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9250" y="2224277"/>
            <a:ext cx="8955405" cy="1278890"/>
          </a:xfrm>
          <a:custGeom>
            <a:avLst/>
            <a:gdLst/>
            <a:ahLst/>
            <a:cxnLst/>
            <a:rect l="l" t="t" r="r" b="b"/>
            <a:pathLst>
              <a:path w="8955405" h="1278889">
                <a:moveTo>
                  <a:pt x="0" y="213106"/>
                </a:moveTo>
                <a:lnTo>
                  <a:pt x="5626" y="164232"/>
                </a:lnTo>
                <a:lnTo>
                  <a:pt x="21654" y="119372"/>
                </a:lnTo>
                <a:lnTo>
                  <a:pt x="46806" y="79804"/>
                </a:lnTo>
                <a:lnTo>
                  <a:pt x="79804" y="46806"/>
                </a:lnTo>
                <a:lnTo>
                  <a:pt x="119372" y="21654"/>
                </a:lnTo>
                <a:lnTo>
                  <a:pt x="164232" y="5626"/>
                </a:lnTo>
                <a:lnTo>
                  <a:pt x="213106" y="0"/>
                </a:lnTo>
                <a:lnTo>
                  <a:pt x="8741918" y="0"/>
                </a:lnTo>
                <a:lnTo>
                  <a:pt x="8790791" y="5626"/>
                </a:lnTo>
                <a:lnTo>
                  <a:pt x="8835651" y="21654"/>
                </a:lnTo>
                <a:lnTo>
                  <a:pt x="8875219" y="46806"/>
                </a:lnTo>
                <a:lnTo>
                  <a:pt x="8908217" y="79804"/>
                </a:lnTo>
                <a:lnTo>
                  <a:pt x="8933369" y="119372"/>
                </a:lnTo>
                <a:lnTo>
                  <a:pt x="8949397" y="164232"/>
                </a:lnTo>
                <a:lnTo>
                  <a:pt x="8955024" y="213106"/>
                </a:lnTo>
                <a:lnTo>
                  <a:pt x="8955024" y="1065530"/>
                </a:lnTo>
                <a:lnTo>
                  <a:pt x="8949397" y="1114403"/>
                </a:lnTo>
                <a:lnTo>
                  <a:pt x="8933369" y="1159263"/>
                </a:lnTo>
                <a:lnTo>
                  <a:pt x="8908217" y="1198831"/>
                </a:lnTo>
                <a:lnTo>
                  <a:pt x="8875219" y="1231829"/>
                </a:lnTo>
                <a:lnTo>
                  <a:pt x="8835651" y="1256981"/>
                </a:lnTo>
                <a:lnTo>
                  <a:pt x="8790791" y="1273009"/>
                </a:lnTo>
                <a:lnTo>
                  <a:pt x="8741918" y="1278636"/>
                </a:lnTo>
                <a:lnTo>
                  <a:pt x="213106" y="1278636"/>
                </a:lnTo>
                <a:lnTo>
                  <a:pt x="164232" y="1273009"/>
                </a:lnTo>
                <a:lnTo>
                  <a:pt x="119372" y="1256981"/>
                </a:lnTo>
                <a:lnTo>
                  <a:pt x="79804" y="1231829"/>
                </a:lnTo>
                <a:lnTo>
                  <a:pt x="46806" y="1198831"/>
                </a:lnTo>
                <a:lnTo>
                  <a:pt x="21654" y="1159263"/>
                </a:lnTo>
                <a:lnTo>
                  <a:pt x="5626" y="1114403"/>
                </a:lnTo>
                <a:lnTo>
                  <a:pt x="0" y="1065530"/>
                </a:lnTo>
                <a:lnTo>
                  <a:pt x="0" y="213106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68958" y="3704082"/>
            <a:ext cx="8955024" cy="230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8958" y="3704082"/>
            <a:ext cx="8955405" cy="2303145"/>
          </a:xfrm>
          <a:custGeom>
            <a:avLst/>
            <a:gdLst/>
            <a:ahLst/>
            <a:cxnLst/>
            <a:rect l="l" t="t" r="r" b="b"/>
            <a:pathLst>
              <a:path w="8955405" h="2303145">
                <a:moveTo>
                  <a:pt x="0" y="383794"/>
                </a:moveTo>
                <a:lnTo>
                  <a:pt x="2990" y="335651"/>
                </a:lnTo>
                <a:lnTo>
                  <a:pt x="11721" y="289294"/>
                </a:lnTo>
                <a:lnTo>
                  <a:pt x="25833" y="245080"/>
                </a:lnTo>
                <a:lnTo>
                  <a:pt x="44967" y="203370"/>
                </a:lnTo>
                <a:lnTo>
                  <a:pt x="68763" y="164524"/>
                </a:lnTo>
                <a:lnTo>
                  <a:pt x="96861" y="128901"/>
                </a:lnTo>
                <a:lnTo>
                  <a:pt x="128901" y="96861"/>
                </a:lnTo>
                <a:lnTo>
                  <a:pt x="164524" y="68763"/>
                </a:lnTo>
                <a:lnTo>
                  <a:pt x="203370" y="44967"/>
                </a:lnTo>
                <a:lnTo>
                  <a:pt x="245080" y="25833"/>
                </a:lnTo>
                <a:lnTo>
                  <a:pt x="289294" y="11721"/>
                </a:lnTo>
                <a:lnTo>
                  <a:pt x="335651" y="2990"/>
                </a:lnTo>
                <a:lnTo>
                  <a:pt x="383793" y="0"/>
                </a:lnTo>
                <a:lnTo>
                  <a:pt x="8571230" y="0"/>
                </a:lnTo>
                <a:lnTo>
                  <a:pt x="8619372" y="2990"/>
                </a:lnTo>
                <a:lnTo>
                  <a:pt x="8665729" y="11721"/>
                </a:lnTo>
                <a:lnTo>
                  <a:pt x="8709943" y="25833"/>
                </a:lnTo>
                <a:lnTo>
                  <a:pt x="8751653" y="44967"/>
                </a:lnTo>
                <a:lnTo>
                  <a:pt x="8790499" y="68763"/>
                </a:lnTo>
                <a:lnTo>
                  <a:pt x="8826122" y="96861"/>
                </a:lnTo>
                <a:lnTo>
                  <a:pt x="8858162" y="128901"/>
                </a:lnTo>
                <a:lnTo>
                  <a:pt x="8886260" y="164524"/>
                </a:lnTo>
                <a:lnTo>
                  <a:pt x="8910056" y="203370"/>
                </a:lnTo>
                <a:lnTo>
                  <a:pt x="8929190" y="245080"/>
                </a:lnTo>
                <a:lnTo>
                  <a:pt x="8943302" y="289294"/>
                </a:lnTo>
                <a:lnTo>
                  <a:pt x="8952033" y="335651"/>
                </a:lnTo>
                <a:lnTo>
                  <a:pt x="8955024" y="383794"/>
                </a:lnTo>
                <a:lnTo>
                  <a:pt x="8955024" y="1918957"/>
                </a:lnTo>
                <a:lnTo>
                  <a:pt x="8952033" y="1967102"/>
                </a:lnTo>
                <a:lnTo>
                  <a:pt x="8943302" y="2013462"/>
                </a:lnTo>
                <a:lnTo>
                  <a:pt x="8929190" y="2057677"/>
                </a:lnTo>
                <a:lnTo>
                  <a:pt x="8910056" y="2099389"/>
                </a:lnTo>
                <a:lnTo>
                  <a:pt x="8886260" y="2138236"/>
                </a:lnTo>
                <a:lnTo>
                  <a:pt x="8858162" y="2173860"/>
                </a:lnTo>
                <a:lnTo>
                  <a:pt x="8826122" y="2205901"/>
                </a:lnTo>
                <a:lnTo>
                  <a:pt x="8790499" y="2234000"/>
                </a:lnTo>
                <a:lnTo>
                  <a:pt x="8751653" y="2257796"/>
                </a:lnTo>
                <a:lnTo>
                  <a:pt x="8709943" y="2276930"/>
                </a:lnTo>
                <a:lnTo>
                  <a:pt x="8665729" y="2291042"/>
                </a:lnTo>
                <a:lnTo>
                  <a:pt x="8619372" y="2299773"/>
                </a:lnTo>
                <a:lnTo>
                  <a:pt x="8571230" y="2302764"/>
                </a:lnTo>
                <a:lnTo>
                  <a:pt x="383793" y="2302764"/>
                </a:lnTo>
                <a:lnTo>
                  <a:pt x="335651" y="2299773"/>
                </a:lnTo>
                <a:lnTo>
                  <a:pt x="289294" y="2291042"/>
                </a:lnTo>
                <a:lnTo>
                  <a:pt x="245080" y="2276930"/>
                </a:lnTo>
                <a:lnTo>
                  <a:pt x="203370" y="2257796"/>
                </a:lnTo>
                <a:lnTo>
                  <a:pt x="164524" y="2234000"/>
                </a:lnTo>
                <a:lnTo>
                  <a:pt x="128901" y="2205901"/>
                </a:lnTo>
                <a:lnTo>
                  <a:pt x="96861" y="2173860"/>
                </a:lnTo>
                <a:lnTo>
                  <a:pt x="68763" y="2138236"/>
                </a:lnTo>
                <a:lnTo>
                  <a:pt x="44967" y="2099389"/>
                </a:lnTo>
                <a:lnTo>
                  <a:pt x="25833" y="2057677"/>
                </a:lnTo>
                <a:lnTo>
                  <a:pt x="11721" y="2013462"/>
                </a:lnTo>
                <a:lnTo>
                  <a:pt x="2990" y="1967102"/>
                </a:lnTo>
                <a:lnTo>
                  <a:pt x="0" y="1918957"/>
                </a:lnTo>
                <a:lnTo>
                  <a:pt x="0" y="383794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AF7E0B1-28AA-43A3-AB03-965DEB4193EB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4468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Najczęściej wykorzystywane rodzaje raportów </a:t>
            </a:r>
            <a:r>
              <a:rPr kumimoji="0" lang="pl-PL" sz="26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AE76C10-E0FC-4032-97A2-F74265648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9" y="6284949"/>
            <a:ext cx="786709" cy="364154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07FB1D7-B155-47BE-98D1-315EE6C34538}"/>
              </a:ext>
            </a:extLst>
          </p:cNvPr>
          <p:cNvSpPr txBox="1">
            <a:spLocks/>
          </p:cNvSpPr>
          <p:nvPr/>
        </p:nvSpPr>
        <p:spPr>
          <a:xfrm>
            <a:off x="1229459" y="6300834"/>
            <a:ext cx="1569973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extended.tools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Mukta" panose="020B0000000000000000" pitchFamily="34" charset="-18"/>
              <a:cs typeface="Mukta" panose="020B0000000000000000" pitchFamily="34" charset="-18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9788E05-8ADB-4F5B-BFF5-A2E7BEC0A480}"/>
              </a:ext>
            </a:extLst>
          </p:cNvPr>
          <p:cNvCxnSpPr/>
          <p:nvPr/>
        </p:nvCxnSpPr>
        <p:spPr>
          <a:xfrm>
            <a:off x="1273909" y="6267028"/>
            <a:ext cx="0" cy="360000"/>
          </a:xfrm>
          <a:prstGeom prst="line">
            <a:avLst/>
          </a:prstGeom>
          <a:ln w="19050">
            <a:solidFill>
              <a:srgbClr val="ED0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Raporty zespołowe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0628"/>
            <a:ext cx="4218320" cy="70797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ED0C6D"/>
                </a:solidFill>
              </a:rPr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30476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09694"/>
            <a:ext cx="901065" cy="0"/>
          </a:xfrm>
          <a:custGeom>
            <a:avLst/>
            <a:gdLst/>
            <a:ahLst/>
            <a:cxnLst/>
            <a:rect l="l" t="t" r="r" b="b"/>
            <a:pathLst>
              <a:path w="901065">
                <a:moveTo>
                  <a:pt x="0" y="0"/>
                </a:moveTo>
                <a:lnTo>
                  <a:pt x="900784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922" y="1575053"/>
            <a:ext cx="0" cy="2834005"/>
          </a:xfrm>
          <a:custGeom>
            <a:avLst/>
            <a:gdLst/>
            <a:ahLst/>
            <a:cxnLst/>
            <a:rect l="l" t="t" r="r" b="b"/>
            <a:pathLst>
              <a:path h="2834004">
                <a:moveTo>
                  <a:pt x="0" y="2834005"/>
                </a:moveTo>
                <a:lnTo>
                  <a:pt x="0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6017" y="1582674"/>
            <a:ext cx="8170545" cy="0"/>
          </a:xfrm>
          <a:custGeom>
            <a:avLst/>
            <a:gdLst/>
            <a:ahLst/>
            <a:cxnLst/>
            <a:rect l="l" t="t" r="r" b="b"/>
            <a:pathLst>
              <a:path w="8170545">
                <a:moveTo>
                  <a:pt x="0" y="0"/>
                </a:moveTo>
                <a:lnTo>
                  <a:pt x="8170163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0802" y="1582674"/>
            <a:ext cx="0" cy="556895"/>
          </a:xfrm>
          <a:custGeom>
            <a:avLst/>
            <a:gdLst/>
            <a:ahLst/>
            <a:cxnLst/>
            <a:rect l="l" t="t" r="r" b="b"/>
            <a:pathLst>
              <a:path h="556894">
                <a:moveTo>
                  <a:pt x="0" y="0"/>
                </a:moveTo>
                <a:lnTo>
                  <a:pt x="0" y="556767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6181" y="1582674"/>
            <a:ext cx="0" cy="556895"/>
          </a:xfrm>
          <a:custGeom>
            <a:avLst/>
            <a:gdLst/>
            <a:ahLst/>
            <a:cxnLst/>
            <a:rect l="l" t="t" r="r" b="b"/>
            <a:pathLst>
              <a:path h="556894">
                <a:moveTo>
                  <a:pt x="0" y="0"/>
                </a:moveTo>
                <a:lnTo>
                  <a:pt x="0" y="556767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68651" y="2138172"/>
            <a:ext cx="3927475" cy="1126490"/>
          </a:xfrm>
          <a:custGeom>
            <a:avLst/>
            <a:gdLst/>
            <a:ahLst/>
            <a:cxnLst/>
            <a:rect l="l" t="t" r="r" b="b"/>
            <a:pathLst>
              <a:path w="3927475" h="1126489">
                <a:moveTo>
                  <a:pt x="3520440" y="0"/>
                </a:moveTo>
                <a:lnTo>
                  <a:pt x="406908" y="0"/>
                </a:ln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0" y="1126236"/>
                </a:lnTo>
                <a:lnTo>
                  <a:pt x="3927348" y="1126236"/>
                </a:lnTo>
                <a:lnTo>
                  <a:pt x="3927348" y="406907"/>
                </a:lnTo>
                <a:lnTo>
                  <a:pt x="3924611" y="359442"/>
                </a:lnTo>
                <a:lnTo>
                  <a:pt x="3916604" y="313588"/>
                </a:lnTo>
                <a:lnTo>
                  <a:pt x="3903632" y="269650"/>
                </a:lnTo>
                <a:lnTo>
                  <a:pt x="3886000" y="227933"/>
                </a:lnTo>
                <a:lnTo>
                  <a:pt x="3864012" y="188742"/>
                </a:lnTo>
                <a:lnTo>
                  <a:pt x="3837974" y="152382"/>
                </a:lnTo>
                <a:lnTo>
                  <a:pt x="3808190" y="119157"/>
                </a:lnTo>
                <a:lnTo>
                  <a:pt x="3774965" y="89373"/>
                </a:lnTo>
                <a:lnTo>
                  <a:pt x="3738605" y="63335"/>
                </a:lnTo>
                <a:lnTo>
                  <a:pt x="3699414" y="41347"/>
                </a:lnTo>
                <a:lnTo>
                  <a:pt x="3657697" y="23715"/>
                </a:lnTo>
                <a:lnTo>
                  <a:pt x="3613759" y="10743"/>
                </a:lnTo>
                <a:lnTo>
                  <a:pt x="3567905" y="2736"/>
                </a:lnTo>
                <a:lnTo>
                  <a:pt x="352044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4226" y="2256282"/>
            <a:ext cx="33064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Co 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to</a:t>
            </a:r>
            <a:r>
              <a:rPr kumimoji="0" sz="2400" b="1" i="0" u="none" strike="noStrike" kern="120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jest?</a:t>
            </a:r>
            <a:endParaRPr kumimoji="0" lang="pl-PL" sz="2400" b="1" i="0" u="none" strike="noStrike" kern="1200" cap="none" spc="-3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9414" y="2138933"/>
            <a:ext cx="3931920" cy="3479800"/>
          </a:xfrm>
          <a:custGeom>
            <a:avLst/>
            <a:gdLst/>
            <a:ahLst/>
            <a:cxnLst/>
            <a:rect l="l" t="t" r="r" b="b"/>
            <a:pathLst>
              <a:path w="3931920" h="3479800">
                <a:moveTo>
                  <a:pt x="0" y="454787"/>
                </a:moveTo>
                <a:lnTo>
                  <a:pt x="2347" y="408282"/>
                </a:lnTo>
                <a:lnTo>
                  <a:pt x="9238" y="363121"/>
                </a:lnTo>
                <a:lnTo>
                  <a:pt x="20443" y="319534"/>
                </a:lnTo>
                <a:lnTo>
                  <a:pt x="35734" y="277749"/>
                </a:lnTo>
                <a:lnTo>
                  <a:pt x="54883" y="237993"/>
                </a:lnTo>
                <a:lnTo>
                  <a:pt x="77661" y="200496"/>
                </a:lnTo>
                <a:lnTo>
                  <a:pt x="103840" y="165486"/>
                </a:lnTo>
                <a:lnTo>
                  <a:pt x="133191" y="133191"/>
                </a:lnTo>
                <a:lnTo>
                  <a:pt x="165486" y="103840"/>
                </a:lnTo>
                <a:lnTo>
                  <a:pt x="200496" y="77661"/>
                </a:lnTo>
                <a:lnTo>
                  <a:pt x="237993" y="54883"/>
                </a:lnTo>
                <a:lnTo>
                  <a:pt x="277749" y="35734"/>
                </a:lnTo>
                <a:lnTo>
                  <a:pt x="319534" y="20443"/>
                </a:lnTo>
                <a:lnTo>
                  <a:pt x="363121" y="9238"/>
                </a:lnTo>
                <a:lnTo>
                  <a:pt x="408282" y="2347"/>
                </a:lnTo>
                <a:lnTo>
                  <a:pt x="454787" y="0"/>
                </a:lnTo>
                <a:lnTo>
                  <a:pt x="3477133" y="0"/>
                </a:lnTo>
                <a:lnTo>
                  <a:pt x="3523637" y="2347"/>
                </a:lnTo>
                <a:lnTo>
                  <a:pt x="3568798" y="9238"/>
                </a:lnTo>
                <a:lnTo>
                  <a:pt x="3612385" y="20443"/>
                </a:lnTo>
                <a:lnTo>
                  <a:pt x="3654171" y="35734"/>
                </a:lnTo>
                <a:lnTo>
                  <a:pt x="3693926" y="54883"/>
                </a:lnTo>
                <a:lnTo>
                  <a:pt x="3731423" y="77661"/>
                </a:lnTo>
                <a:lnTo>
                  <a:pt x="3766433" y="103840"/>
                </a:lnTo>
                <a:lnTo>
                  <a:pt x="3798728" y="133191"/>
                </a:lnTo>
                <a:lnTo>
                  <a:pt x="3828079" y="165486"/>
                </a:lnTo>
                <a:lnTo>
                  <a:pt x="3854258" y="200496"/>
                </a:lnTo>
                <a:lnTo>
                  <a:pt x="3877036" y="237993"/>
                </a:lnTo>
                <a:lnTo>
                  <a:pt x="3896185" y="277748"/>
                </a:lnTo>
                <a:lnTo>
                  <a:pt x="3911476" y="319534"/>
                </a:lnTo>
                <a:lnTo>
                  <a:pt x="3922681" y="363121"/>
                </a:lnTo>
                <a:lnTo>
                  <a:pt x="3929572" y="408282"/>
                </a:lnTo>
                <a:lnTo>
                  <a:pt x="3931920" y="454787"/>
                </a:lnTo>
                <a:lnTo>
                  <a:pt x="3931920" y="3024504"/>
                </a:lnTo>
                <a:lnTo>
                  <a:pt x="3929572" y="3071009"/>
                </a:lnTo>
                <a:lnTo>
                  <a:pt x="3922681" y="3116170"/>
                </a:lnTo>
                <a:lnTo>
                  <a:pt x="3911476" y="3159757"/>
                </a:lnTo>
                <a:lnTo>
                  <a:pt x="3896185" y="3201542"/>
                </a:lnTo>
                <a:lnTo>
                  <a:pt x="3877036" y="3241298"/>
                </a:lnTo>
                <a:lnTo>
                  <a:pt x="3854258" y="3278795"/>
                </a:lnTo>
                <a:lnTo>
                  <a:pt x="3828079" y="3313805"/>
                </a:lnTo>
                <a:lnTo>
                  <a:pt x="3798728" y="3346100"/>
                </a:lnTo>
                <a:lnTo>
                  <a:pt x="3766433" y="3375451"/>
                </a:lnTo>
                <a:lnTo>
                  <a:pt x="3731423" y="3401630"/>
                </a:lnTo>
                <a:lnTo>
                  <a:pt x="3693926" y="3424408"/>
                </a:lnTo>
                <a:lnTo>
                  <a:pt x="3654170" y="3443557"/>
                </a:lnTo>
                <a:lnTo>
                  <a:pt x="3612385" y="3458848"/>
                </a:lnTo>
                <a:lnTo>
                  <a:pt x="3568798" y="3470053"/>
                </a:lnTo>
                <a:lnTo>
                  <a:pt x="3523637" y="3476944"/>
                </a:lnTo>
                <a:lnTo>
                  <a:pt x="3477133" y="3479291"/>
                </a:lnTo>
                <a:lnTo>
                  <a:pt x="454787" y="3479291"/>
                </a:lnTo>
                <a:lnTo>
                  <a:pt x="408282" y="3476944"/>
                </a:lnTo>
                <a:lnTo>
                  <a:pt x="363121" y="3470053"/>
                </a:lnTo>
                <a:lnTo>
                  <a:pt x="319534" y="3458848"/>
                </a:lnTo>
                <a:lnTo>
                  <a:pt x="277749" y="3443557"/>
                </a:lnTo>
                <a:lnTo>
                  <a:pt x="237993" y="3424408"/>
                </a:lnTo>
                <a:lnTo>
                  <a:pt x="200496" y="3401630"/>
                </a:lnTo>
                <a:lnTo>
                  <a:pt x="165486" y="3375451"/>
                </a:lnTo>
                <a:lnTo>
                  <a:pt x="133191" y="3346100"/>
                </a:lnTo>
                <a:lnTo>
                  <a:pt x="103840" y="3313805"/>
                </a:lnTo>
                <a:lnTo>
                  <a:pt x="77661" y="3278795"/>
                </a:lnTo>
                <a:lnTo>
                  <a:pt x="54883" y="3241298"/>
                </a:lnTo>
                <a:lnTo>
                  <a:pt x="35734" y="3201543"/>
                </a:lnTo>
                <a:lnTo>
                  <a:pt x="20443" y="3159757"/>
                </a:lnTo>
                <a:lnTo>
                  <a:pt x="9238" y="3116170"/>
                </a:lnTo>
                <a:lnTo>
                  <a:pt x="2347" y="3071009"/>
                </a:lnTo>
                <a:lnTo>
                  <a:pt x="0" y="3024504"/>
                </a:lnTo>
                <a:lnTo>
                  <a:pt x="0" y="454787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42409" y="2689098"/>
            <a:ext cx="245745" cy="445134"/>
          </a:xfrm>
          <a:custGeom>
            <a:avLst/>
            <a:gdLst/>
            <a:ahLst/>
            <a:cxnLst/>
            <a:rect l="l" t="t" r="r" b="b"/>
            <a:pathLst>
              <a:path w="245745" h="445135">
                <a:moveTo>
                  <a:pt x="171938" y="10794"/>
                </a:moveTo>
                <a:lnTo>
                  <a:pt x="122300" y="10794"/>
                </a:lnTo>
                <a:lnTo>
                  <a:pt x="165988" y="19621"/>
                </a:lnTo>
                <a:lnTo>
                  <a:pt x="201675" y="43687"/>
                </a:lnTo>
                <a:lnTo>
                  <a:pt x="225742" y="79375"/>
                </a:lnTo>
                <a:lnTo>
                  <a:pt x="234568" y="123062"/>
                </a:lnTo>
                <a:lnTo>
                  <a:pt x="228992" y="158390"/>
                </a:lnTo>
                <a:lnTo>
                  <a:pt x="214344" y="186991"/>
                </a:lnTo>
                <a:lnTo>
                  <a:pt x="193742" y="211091"/>
                </a:lnTo>
                <a:lnTo>
                  <a:pt x="170306" y="232917"/>
                </a:lnTo>
                <a:lnTo>
                  <a:pt x="151358" y="249789"/>
                </a:lnTo>
                <a:lnTo>
                  <a:pt x="135302" y="267303"/>
                </a:lnTo>
                <a:lnTo>
                  <a:pt x="124176" y="286388"/>
                </a:lnTo>
                <a:lnTo>
                  <a:pt x="120014" y="307975"/>
                </a:lnTo>
                <a:lnTo>
                  <a:pt x="120014" y="349757"/>
                </a:lnTo>
                <a:lnTo>
                  <a:pt x="122300" y="352171"/>
                </a:lnTo>
                <a:lnTo>
                  <a:pt x="128524" y="352171"/>
                </a:lnTo>
                <a:lnTo>
                  <a:pt x="130810" y="349757"/>
                </a:lnTo>
                <a:lnTo>
                  <a:pt x="130810" y="307975"/>
                </a:lnTo>
                <a:lnTo>
                  <a:pt x="134590" y="289421"/>
                </a:lnTo>
                <a:lnTo>
                  <a:pt x="144764" y="272605"/>
                </a:lnTo>
                <a:lnTo>
                  <a:pt x="159581" y="256647"/>
                </a:lnTo>
                <a:lnTo>
                  <a:pt x="177291" y="240664"/>
                </a:lnTo>
                <a:lnTo>
                  <a:pt x="201322" y="218610"/>
                </a:lnTo>
                <a:lnTo>
                  <a:pt x="223234" y="192912"/>
                </a:lnTo>
                <a:lnTo>
                  <a:pt x="239192" y="161690"/>
                </a:lnTo>
                <a:lnTo>
                  <a:pt x="245363" y="123062"/>
                </a:lnTo>
                <a:lnTo>
                  <a:pt x="235708" y="75116"/>
                </a:lnTo>
                <a:lnTo>
                  <a:pt x="209359" y="36004"/>
                </a:lnTo>
                <a:lnTo>
                  <a:pt x="171938" y="10794"/>
                </a:lnTo>
                <a:close/>
              </a:path>
              <a:path w="245745" h="445135">
                <a:moveTo>
                  <a:pt x="122300" y="0"/>
                </a:moveTo>
                <a:lnTo>
                  <a:pt x="74795" y="9655"/>
                </a:lnTo>
                <a:lnTo>
                  <a:pt x="35909" y="36004"/>
                </a:lnTo>
                <a:lnTo>
                  <a:pt x="9644" y="75116"/>
                </a:lnTo>
                <a:lnTo>
                  <a:pt x="0" y="123062"/>
                </a:lnTo>
                <a:lnTo>
                  <a:pt x="0" y="126111"/>
                </a:lnTo>
                <a:lnTo>
                  <a:pt x="2286" y="128524"/>
                </a:lnTo>
                <a:lnTo>
                  <a:pt x="7747" y="128524"/>
                </a:lnTo>
                <a:lnTo>
                  <a:pt x="10794" y="126111"/>
                </a:lnTo>
                <a:lnTo>
                  <a:pt x="10794" y="123062"/>
                </a:lnTo>
                <a:lnTo>
                  <a:pt x="19609" y="79375"/>
                </a:lnTo>
                <a:lnTo>
                  <a:pt x="43592" y="43687"/>
                </a:lnTo>
                <a:lnTo>
                  <a:pt x="79053" y="19621"/>
                </a:lnTo>
                <a:lnTo>
                  <a:pt x="122300" y="10794"/>
                </a:lnTo>
                <a:lnTo>
                  <a:pt x="171938" y="10794"/>
                </a:lnTo>
                <a:lnTo>
                  <a:pt x="170247" y="9655"/>
                </a:lnTo>
                <a:lnTo>
                  <a:pt x="122300" y="0"/>
                </a:lnTo>
                <a:close/>
              </a:path>
              <a:path w="245745" h="445135">
                <a:moveTo>
                  <a:pt x="125349" y="394715"/>
                </a:moveTo>
                <a:lnTo>
                  <a:pt x="115520" y="396620"/>
                </a:lnTo>
                <a:lnTo>
                  <a:pt x="107394" y="401859"/>
                </a:lnTo>
                <a:lnTo>
                  <a:pt x="101863" y="409717"/>
                </a:lnTo>
                <a:lnTo>
                  <a:pt x="99822" y="419480"/>
                </a:lnTo>
                <a:lnTo>
                  <a:pt x="101863" y="429363"/>
                </a:lnTo>
                <a:lnTo>
                  <a:pt x="107394" y="437483"/>
                </a:lnTo>
                <a:lnTo>
                  <a:pt x="115520" y="442983"/>
                </a:lnTo>
                <a:lnTo>
                  <a:pt x="125349" y="445007"/>
                </a:lnTo>
                <a:lnTo>
                  <a:pt x="135231" y="442983"/>
                </a:lnTo>
                <a:lnTo>
                  <a:pt x="143351" y="437483"/>
                </a:lnTo>
                <a:lnTo>
                  <a:pt x="145566" y="434213"/>
                </a:lnTo>
                <a:lnTo>
                  <a:pt x="117601" y="434213"/>
                </a:lnTo>
                <a:lnTo>
                  <a:pt x="110743" y="427989"/>
                </a:lnTo>
                <a:lnTo>
                  <a:pt x="110743" y="411734"/>
                </a:lnTo>
                <a:lnTo>
                  <a:pt x="117601" y="405511"/>
                </a:lnTo>
                <a:lnTo>
                  <a:pt x="145907" y="405511"/>
                </a:lnTo>
                <a:lnTo>
                  <a:pt x="143351" y="401859"/>
                </a:lnTo>
                <a:lnTo>
                  <a:pt x="135231" y="396620"/>
                </a:lnTo>
                <a:lnTo>
                  <a:pt x="125349" y="394715"/>
                </a:lnTo>
                <a:close/>
              </a:path>
              <a:path w="245745" h="445135">
                <a:moveTo>
                  <a:pt x="145907" y="405511"/>
                </a:moveTo>
                <a:lnTo>
                  <a:pt x="133095" y="405511"/>
                </a:lnTo>
                <a:lnTo>
                  <a:pt x="140080" y="411734"/>
                </a:lnTo>
                <a:lnTo>
                  <a:pt x="140080" y="427989"/>
                </a:lnTo>
                <a:lnTo>
                  <a:pt x="133095" y="434213"/>
                </a:lnTo>
                <a:lnTo>
                  <a:pt x="145566" y="434213"/>
                </a:lnTo>
                <a:lnTo>
                  <a:pt x="148851" y="429363"/>
                </a:lnTo>
                <a:lnTo>
                  <a:pt x="150875" y="419480"/>
                </a:lnTo>
                <a:lnTo>
                  <a:pt x="148851" y="409717"/>
                </a:lnTo>
                <a:lnTo>
                  <a:pt x="145907" y="405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42409" y="2689098"/>
            <a:ext cx="245745" cy="352425"/>
          </a:xfrm>
          <a:custGeom>
            <a:avLst/>
            <a:gdLst/>
            <a:ahLst/>
            <a:cxnLst/>
            <a:rect l="l" t="t" r="r" b="b"/>
            <a:pathLst>
              <a:path w="245745" h="352425">
                <a:moveTo>
                  <a:pt x="125349" y="352171"/>
                </a:moveTo>
                <a:lnTo>
                  <a:pt x="122300" y="352171"/>
                </a:lnTo>
                <a:lnTo>
                  <a:pt x="120014" y="349757"/>
                </a:lnTo>
                <a:lnTo>
                  <a:pt x="120014" y="346710"/>
                </a:lnTo>
                <a:lnTo>
                  <a:pt x="120014" y="324316"/>
                </a:lnTo>
                <a:lnTo>
                  <a:pt x="120014" y="312816"/>
                </a:lnTo>
                <a:lnTo>
                  <a:pt x="120014" y="308580"/>
                </a:lnTo>
                <a:lnTo>
                  <a:pt x="120014" y="307975"/>
                </a:lnTo>
                <a:lnTo>
                  <a:pt x="124176" y="286388"/>
                </a:lnTo>
                <a:lnTo>
                  <a:pt x="135302" y="267303"/>
                </a:lnTo>
                <a:lnTo>
                  <a:pt x="151358" y="249789"/>
                </a:lnTo>
                <a:lnTo>
                  <a:pt x="170306" y="232917"/>
                </a:lnTo>
                <a:lnTo>
                  <a:pt x="193742" y="211091"/>
                </a:lnTo>
                <a:lnTo>
                  <a:pt x="214344" y="186991"/>
                </a:lnTo>
                <a:lnTo>
                  <a:pt x="228992" y="158390"/>
                </a:lnTo>
                <a:lnTo>
                  <a:pt x="234568" y="123062"/>
                </a:lnTo>
                <a:lnTo>
                  <a:pt x="225742" y="79375"/>
                </a:lnTo>
                <a:lnTo>
                  <a:pt x="201675" y="43687"/>
                </a:lnTo>
                <a:lnTo>
                  <a:pt x="165988" y="19621"/>
                </a:lnTo>
                <a:lnTo>
                  <a:pt x="122300" y="10794"/>
                </a:lnTo>
                <a:lnTo>
                  <a:pt x="79053" y="19621"/>
                </a:lnTo>
                <a:lnTo>
                  <a:pt x="43592" y="43687"/>
                </a:lnTo>
                <a:lnTo>
                  <a:pt x="19609" y="79375"/>
                </a:lnTo>
                <a:lnTo>
                  <a:pt x="10794" y="123062"/>
                </a:lnTo>
                <a:lnTo>
                  <a:pt x="10794" y="126111"/>
                </a:lnTo>
                <a:lnTo>
                  <a:pt x="7747" y="128524"/>
                </a:lnTo>
                <a:lnTo>
                  <a:pt x="5461" y="128524"/>
                </a:lnTo>
                <a:lnTo>
                  <a:pt x="2286" y="128524"/>
                </a:lnTo>
                <a:lnTo>
                  <a:pt x="0" y="126111"/>
                </a:lnTo>
                <a:lnTo>
                  <a:pt x="0" y="123062"/>
                </a:lnTo>
                <a:lnTo>
                  <a:pt x="9644" y="75116"/>
                </a:lnTo>
                <a:lnTo>
                  <a:pt x="35909" y="36004"/>
                </a:lnTo>
                <a:lnTo>
                  <a:pt x="74795" y="9655"/>
                </a:lnTo>
                <a:lnTo>
                  <a:pt x="122300" y="0"/>
                </a:lnTo>
                <a:lnTo>
                  <a:pt x="170247" y="9655"/>
                </a:lnTo>
                <a:lnTo>
                  <a:pt x="209359" y="36004"/>
                </a:lnTo>
                <a:lnTo>
                  <a:pt x="235708" y="75116"/>
                </a:lnTo>
                <a:lnTo>
                  <a:pt x="245363" y="123062"/>
                </a:lnTo>
                <a:lnTo>
                  <a:pt x="239192" y="161690"/>
                </a:lnTo>
                <a:lnTo>
                  <a:pt x="223234" y="192912"/>
                </a:lnTo>
                <a:lnTo>
                  <a:pt x="201322" y="218610"/>
                </a:lnTo>
                <a:lnTo>
                  <a:pt x="177291" y="240664"/>
                </a:lnTo>
                <a:lnTo>
                  <a:pt x="159581" y="256647"/>
                </a:lnTo>
                <a:lnTo>
                  <a:pt x="144764" y="272605"/>
                </a:lnTo>
                <a:lnTo>
                  <a:pt x="134590" y="289421"/>
                </a:lnTo>
                <a:lnTo>
                  <a:pt x="130810" y="307975"/>
                </a:lnTo>
                <a:lnTo>
                  <a:pt x="130810" y="330368"/>
                </a:lnTo>
                <a:lnTo>
                  <a:pt x="130810" y="341868"/>
                </a:lnTo>
                <a:lnTo>
                  <a:pt x="130810" y="346104"/>
                </a:lnTo>
                <a:lnTo>
                  <a:pt x="130810" y="346710"/>
                </a:lnTo>
                <a:lnTo>
                  <a:pt x="130810" y="349757"/>
                </a:lnTo>
                <a:lnTo>
                  <a:pt x="128524" y="352171"/>
                </a:lnTo>
                <a:lnTo>
                  <a:pt x="125349" y="35217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42232" y="3083814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51053" y="24764"/>
                </a:moveTo>
                <a:lnTo>
                  <a:pt x="49029" y="15001"/>
                </a:lnTo>
                <a:lnTo>
                  <a:pt x="43529" y="7143"/>
                </a:lnTo>
                <a:lnTo>
                  <a:pt x="35409" y="1904"/>
                </a:lnTo>
                <a:lnTo>
                  <a:pt x="25526" y="0"/>
                </a:lnTo>
                <a:lnTo>
                  <a:pt x="15698" y="1904"/>
                </a:lnTo>
                <a:lnTo>
                  <a:pt x="7572" y="7143"/>
                </a:lnTo>
                <a:lnTo>
                  <a:pt x="2041" y="15001"/>
                </a:lnTo>
                <a:lnTo>
                  <a:pt x="0" y="24764"/>
                </a:lnTo>
                <a:lnTo>
                  <a:pt x="2041" y="34647"/>
                </a:lnTo>
                <a:lnTo>
                  <a:pt x="7572" y="42767"/>
                </a:lnTo>
                <a:lnTo>
                  <a:pt x="15698" y="48267"/>
                </a:lnTo>
                <a:lnTo>
                  <a:pt x="25526" y="50291"/>
                </a:lnTo>
                <a:lnTo>
                  <a:pt x="35409" y="48267"/>
                </a:lnTo>
                <a:lnTo>
                  <a:pt x="43529" y="42767"/>
                </a:lnTo>
                <a:lnTo>
                  <a:pt x="49029" y="34647"/>
                </a:lnTo>
                <a:lnTo>
                  <a:pt x="51053" y="2476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3153" y="3094608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29337" y="13969"/>
                </a:moveTo>
                <a:lnTo>
                  <a:pt x="29337" y="22478"/>
                </a:lnTo>
                <a:lnTo>
                  <a:pt x="22351" y="28701"/>
                </a:lnTo>
                <a:lnTo>
                  <a:pt x="14605" y="28701"/>
                </a:lnTo>
                <a:lnTo>
                  <a:pt x="6858" y="28701"/>
                </a:lnTo>
                <a:lnTo>
                  <a:pt x="0" y="22478"/>
                </a:lnTo>
                <a:lnTo>
                  <a:pt x="0" y="13969"/>
                </a:lnTo>
                <a:lnTo>
                  <a:pt x="0" y="6223"/>
                </a:lnTo>
                <a:lnTo>
                  <a:pt x="6858" y="0"/>
                </a:lnTo>
                <a:lnTo>
                  <a:pt x="14605" y="0"/>
                </a:lnTo>
                <a:lnTo>
                  <a:pt x="22351" y="0"/>
                </a:lnTo>
                <a:lnTo>
                  <a:pt x="29337" y="6223"/>
                </a:lnTo>
                <a:lnTo>
                  <a:pt x="29337" y="1396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23203" y="5881115"/>
            <a:ext cx="1567180" cy="855344"/>
          </a:xfrm>
          <a:custGeom>
            <a:avLst/>
            <a:gdLst/>
            <a:ahLst/>
            <a:cxnLst/>
            <a:rect l="l" t="t" r="r" b="b"/>
            <a:pathLst>
              <a:path w="1567179" h="855345">
                <a:moveTo>
                  <a:pt x="637540" y="0"/>
                </a:moveTo>
                <a:lnTo>
                  <a:pt x="588308" y="2905"/>
                </a:lnTo>
                <a:lnTo>
                  <a:pt x="540783" y="11399"/>
                </a:lnTo>
                <a:lnTo>
                  <a:pt x="495296" y="25152"/>
                </a:lnTo>
                <a:lnTo>
                  <a:pt x="452176" y="43833"/>
                </a:lnTo>
                <a:lnTo>
                  <a:pt x="411755" y="67111"/>
                </a:lnTo>
                <a:lnTo>
                  <a:pt x="374364" y="94656"/>
                </a:lnTo>
                <a:lnTo>
                  <a:pt x="340333" y="126136"/>
                </a:lnTo>
                <a:lnTo>
                  <a:pt x="309992" y="161220"/>
                </a:lnTo>
                <a:lnTo>
                  <a:pt x="283674" y="199578"/>
                </a:lnTo>
                <a:lnTo>
                  <a:pt x="261708" y="240879"/>
                </a:lnTo>
                <a:lnTo>
                  <a:pt x="244425" y="284792"/>
                </a:lnTo>
                <a:lnTo>
                  <a:pt x="232156" y="330987"/>
                </a:lnTo>
                <a:lnTo>
                  <a:pt x="227457" y="378383"/>
                </a:lnTo>
                <a:lnTo>
                  <a:pt x="190373" y="382130"/>
                </a:lnTo>
                <a:lnTo>
                  <a:pt x="145597" y="396048"/>
                </a:lnTo>
                <a:lnTo>
                  <a:pt x="105089" y="418070"/>
                </a:lnTo>
                <a:lnTo>
                  <a:pt x="69804" y="447234"/>
                </a:lnTo>
                <a:lnTo>
                  <a:pt x="40698" y="482583"/>
                </a:lnTo>
                <a:lnTo>
                  <a:pt x="18724" y="523154"/>
                </a:lnTo>
                <a:lnTo>
                  <a:pt x="4840" y="567989"/>
                </a:lnTo>
                <a:lnTo>
                  <a:pt x="0" y="616127"/>
                </a:lnTo>
                <a:lnTo>
                  <a:pt x="4841" y="664260"/>
                </a:lnTo>
                <a:lnTo>
                  <a:pt x="18726" y="709092"/>
                </a:lnTo>
                <a:lnTo>
                  <a:pt x="40699" y="749661"/>
                </a:lnTo>
                <a:lnTo>
                  <a:pt x="69802" y="785009"/>
                </a:lnTo>
                <a:lnTo>
                  <a:pt x="105078" y="814173"/>
                </a:lnTo>
                <a:lnTo>
                  <a:pt x="145571" y="836194"/>
                </a:lnTo>
                <a:lnTo>
                  <a:pt x="190324" y="850111"/>
                </a:lnTo>
                <a:lnTo>
                  <a:pt x="238379" y="854964"/>
                </a:lnTo>
                <a:lnTo>
                  <a:pt x="249682" y="853818"/>
                </a:lnTo>
                <a:lnTo>
                  <a:pt x="1394339" y="853818"/>
                </a:lnTo>
                <a:lnTo>
                  <a:pt x="1433924" y="848493"/>
                </a:lnTo>
                <a:lnTo>
                  <a:pt x="1477132" y="830232"/>
                </a:lnTo>
                <a:lnTo>
                  <a:pt x="1513728" y="801908"/>
                </a:lnTo>
                <a:lnTo>
                  <a:pt x="1541996" y="765247"/>
                </a:lnTo>
                <a:lnTo>
                  <a:pt x="1560216" y="721977"/>
                </a:lnTo>
                <a:lnTo>
                  <a:pt x="1566672" y="673823"/>
                </a:lnTo>
                <a:lnTo>
                  <a:pt x="1558536" y="619957"/>
                </a:lnTo>
                <a:lnTo>
                  <a:pt x="1535779" y="572546"/>
                </a:lnTo>
                <a:lnTo>
                  <a:pt x="1500878" y="534047"/>
                </a:lnTo>
                <a:lnTo>
                  <a:pt x="1456309" y="506920"/>
                </a:lnTo>
                <a:lnTo>
                  <a:pt x="1408176" y="497205"/>
                </a:lnTo>
                <a:lnTo>
                  <a:pt x="1417447" y="451307"/>
                </a:lnTo>
                <a:lnTo>
                  <a:pt x="1413178" y="403562"/>
                </a:lnTo>
                <a:lnTo>
                  <a:pt x="1400870" y="358625"/>
                </a:lnTo>
                <a:lnTo>
                  <a:pt x="1381270" y="317246"/>
                </a:lnTo>
                <a:lnTo>
                  <a:pt x="1355126" y="280176"/>
                </a:lnTo>
                <a:lnTo>
                  <a:pt x="1323185" y="248164"/>
                </a:lnTo>
                <a:lnTo>
                  <a:pt x="1297484" y="229958"/>
                </a:lnTo>
                <a:lnTo>
                  <a:pt x="1006221" y="229958"/>
                </a:lnTo>
                <a:lnTo>
                  <a:pt x="980567" y="182753"/>
                </a:lnTo>
                <a:lnTo>
                  <a:pt x="950351" y="143243"/>
                </a:lnTo>
                <a:lnTo>
                  <a:pt x="915699" y="107681"/>
                </a:lnTo>
                <a:lnTo>
                  <a:pt x="877020" y="76474"/>
                </a:lnTo>
                <a:lnTo>
                  <a:pt x="834723" y="50028"/>
                </a:lnTo>
                <a:lnTo>
                  <a:pt x="789217" y="28751"/>
                </a:lnTo>
                <a:lnTo>
                  <a:pt x="740912" y="13049"/>
                </a:lnTo>
                <a:lnTo>
                  <a:pt x="690216" y="3330"/>
                </a:lnTo>
                <a:lnTo>
                  <a:pt x="637540" y="0"/>
                </a:lnTo>
                <a:close/>
              </a:path>
              <a:path w="1567179" h="855345">
                <a:moveTo>
                  <a:pt x="1394339" y="853818"/>
                </a:moveTo>
                <a:lnTo>
                  <a:pt x="249682" y="853818"/>
                </a:lnTo>
                <a:lnTo>
                  <a:pt x="255397" y="854964"/>
                </a:lnTo>
                <a:lnTo>
                  <a:pt x="1385824" y="854964"/>
                </a:lnTo>
                <a:lnTo>
                  <a:pt x="1394339" y="853818"/>
                </a:lnTo>
                <a:close/>
              </a:path>
              <a:path w="1567179" h="855345">
                <a:moveTo>
                  <a:pt x="1152398" y="185699"/>
                </a:moveTo>
                <a:lnTo>
                  <a:pt x="1098962" y="191093"/>
                </a:lnTo>
                <a:lnTo>
                  <a:pt x="1049147" y="206565"/>
                </a:lnTo>
                <a:lnTo>
                  <a:pt x="1006221" y="229958"/>
                </a:lnTo>
                <a:lnTo>
                  <a:pt x="1297484" y="229958"/>
                </a:lnTo>
                <a:lnTo>
                  <a:pt x="1286194" y="221961"/>
                </a:lnTo>
                <a:lnTo>
                  <a:pt x="1244901" y="202315"/>
                </a:lnTo>
                <a:lnTo>
                  <a:pt x="1200053" y="189978"/>
                </a:lnTo>
                <a:lnTo>
                  <a:pt x="1152398" y="18569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85631" y="399288"/>
            <a:ext cx="1254760" cy="684530"/>
          </a:xfrm>
          <a:custGeom>
            <a:avLst/>
            <a:gdLst/>
            <a:ahLst/>
            <a:cxnLst/>
            <a:rect l="l" t="t" r="r" b="b"/>
            <a:pathLst>
              <a:path w="1254759" h="684530">
                <a:moveTo>
                  <a:pt x="510413" y="0"/>
                </a:moveTo>
                <a:lnTo>
                  <a:pt x="463275" y="3333"/>
                </a:lnTo>
                <a:lnTo>
                  <a:pt x="418181" y="13031"/>
                </a:lnTo>
                <a:lnTo>
                  <a:pt x="375588" y="28635"/>
                </a:lnTo>
                <a:lnTo>
                  <a:pt x="335953" y="49690"/>
                </a:lnTo>
                <a:lnTo>
                  <a:pt x="299735" y="75739"/>
                </a:lnTo>
                <a:lnTo>
                  <a:pt x="267392" y="106326"/>
                </a:lnTo>
                <a:lnTo>
                  <a:pt x="239382" y="140994"/>
                </a:lnTo>
                <a:lnTo>
                  <a:pt x="216163" y="179287"/>
                </a:lnTo>
                <a:lnTo>
                  <a:pt x="198192" y="220748"/>
                </a:lnTo>
                <a:lnTo>
                  <a:pt x="185927" y="264922"/>
                </a:lnTo>
                <a:lnTo>
                  <a:pt x="182118" y="302895"/>
                </a:lnTo>
                <a:lnTo>
                  <a:pt x="152400" y="305815"/>
                </a:lnTo>
                <a:lnTo>
                  <a:pt x="110904" y="319489"/>
                </a:lnTo>
                <a:lnTo>
                  <a:pt x="74224" y="341794"/>
                </a:lnTo>
                <a:lnTo>
                  <a:pt x="43576" y="371522"/>
                </a:lnTo>
                <a:lnTo>
                  <a:pt x="20178" y="407463"/>
                </a:lnTo>
                <a:lnTo>
                  <a:pt x="5247" y="448405"/>
                </a:lnTo>
                <a:lnTo>
                  <a:pt x="0" y="493140"/>
                </a:lnTo>
                <a:lnTo>
                  <a:pt x="5041" y="536958"/>
                </a:lnTo>
                <a:lnTo>
                  <a:pt x="19403" y="577186"/>
                </a:lnTo>
                <a:lnTo>
                  <a:pt x="41937" y="612676"/>
                </a:lnTo>
                <a:lnTo>
                  <a:pt x="71499" y="642278"/>
                </a:lnTo>
                <a:lnTo>
                  <a:pt x="106941" y="664844"/>
                </a:lnTo>
                <a:lnTo>
                  <a:pt x="147117" y="679226"/>
                </a:lnTo>
                <a:lnTo>
                  <a:pt x="190881" y="684276"/>
                </a:lnTo>
                <a:lnTo>
                  <a:pt x="199898" y="683387"/>
                </a:lnTo>
                <a:lnTo>
                  <a:pt x="1114979" y="683387"/>
                </a:lnTo>
                <a:lnTo>
                  <a:pt x="1155252" y="676885"/>
                </a:lnTo>
                <a:lnTo>
                  <a:pt x="1194998" y="656303"/>
                </a:lnTo>
                <a:lnTo>
                  <a:pt x="1226332" y="624913"/>
                </a:lnTo>
                <a:lnTo>
                  <a:pt x="1246875" y="585098"/>
                </a:lnTo>
                <a:lnTo>
                  <a:pt x="1254252" y="539241"/>
                </a:lnTo>
                <a:lnTo>
                  <a:pt x="1247745" y="496187"/>
                </a:lnTo>
                <a:lnTo>
                  <a:pt x="1229534" y="458263"/>
                </a:lnTo>
                <a:lnTo>
                  <a:pt x="1201584" y="427460"/>
                </a:lnTo>
                <a:lnTo>
                  <a:pt x="1165860" y="405764"/>
                </a:lnTo>
                <a:lnTo>
                  <a:pt x="1127378" y="397890"/>
                </a:lnTo>
                <a:lnTo>
                  <a:pt x="1134745" y="361188"/>
                </a:lnTo>
                <a:lnTo>
                  <a:pt x="1129141" y="312462"/>
                </a:lnTo>
                <a:lnTo>
                  <a:pt x="1113177" y="267721"/>
                </a:lnTo>
                <a:lnTo>
                  <a:pt x="1088128" y="228246"/>
                </a:lnTo>
                <a:lnTo>
                  <a:pt x="1055265" y="195316"/>
                </a:lnTo>
                <a:lnTo>
                  <a:pt x="1037541" y="184023"/>
                </a:lnTo>
                <a:lnTo>
                  <a:pt x="805561" y="184023"/>
                </a:lnTo>
                <a:lnTo>
                  <a:pt x="785114" y="146303"/>
                </a:lnTo>
                <a:lnTo>
                  <a:pt x="757141" y="110407"/>
                </a:lnTo>
                <a:lnTo>
                  <a:pt x="724600" y="78699"/>
                </a:lnTo>
                <a:lnTo>
                  <a:pt x="687978" y="51664"/>
                </a:lnTo>
                <a:lnTo>
                  <a:pt x="647762" y="29791"/>
                </a:lnTo>
                <a:lnTo>
                  <a:pt x="604438" y="13564"/>
                </a:lnTo>
                <a:lnTo>
                  <a:pt x="558493" y="3472"/>
                </a:lnTo>
                <a:lnTo>
                  <a:pt x="510413" y="0"/>
                </a:lnTo>
                <a:close/>
              </a:path>
              <a:path w="1254759" h="684530">
                <a:moveTo>
                  <a:pt x="1114979" y="683387"/>
                </a:moveTo>
                <a:lnTo>
                  <a:pt x="199898" y="683387"/>
                </a:lnTo>
                <a:lnTo>
                  <a:pt x="204470" y="684276"/>
                </a:lnTo>
                <a:lnTo>
                  <a:pt x="1109472" y="684276"/>
                </a:lnTo>
                <a:lnTo>
                  <a:pt x="1114979" y="683387"/>
                </a:lnTo>
                <a:close/>
              </a:path>
              <a:path w="1254759" h="684530">
                <a:moveTo>
                  <a:pt x="922527" y="148589"/>
                </a:moveTo>
                <a:lnTo>
                  <a:pt x="879824" y="152923"/>
                </a:lnTo>
                <a:lnTo>
                  <a:pt x="839977" y="165353"/>
                </a:lnTo>
                <a:lnTo>
                  <a:pt x="805561" y="184023"/>
                </a:lnTo>
                <a:lnTo>
                  <a:pt x="1037541" y="184023"/>
                </a:lnTo>
                <a:lnTo>
                  <a:pt x="1015863" y="170210"/>
                </a:lnTo>
                <a:lnTo>
                  <a:pt x="971192" y="154208"/>
                </a:lnTo>
                <a:lnTo>
                  <a:pt x="922527" y="14858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18604" y="2138172"/>
            <a:ext cx="3927475" cy="1126490"/>
          </a:xfrm>
          <a:custGeom>
            <a:avLst/>
            <a:gdLst/>
            <a:ahLst/>
            <a:cxnLst/>
            <a:rect l="l" t="t" r="r" b="b"/>
            <a:pathLst>
              <a:path w="3927475" h="1126489">
                <a:moveTo>
                  <a:pt x="3520440" y="0"/>
                </a:moveTo>
                <a:lnTo>
                  <a:pt x="406907" y="0"/>
                </a:ln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0" y="1126236"/>
                </a:lnTo>
                <a:lnTo>
                  <a:pt x="3927348" y="1126236"/>
                </a:lnTo>
                <a:lnTo>
                  <a:pt x="3927348" y="406907"/>
                </a:lnTo>
                <a:lnTo>
                  <a:pt x="3924611" y="359442"/>
                </a:lnTo>
                <a:lnTo>
                  <a:pt x="3916604" y="313588"/>
                </a:lnTo>
                <a:lnTo>
                  <a:pt x="3903632" y="269650"/>
                </a:lnTo>
                <a:lnTo>
                  <a:pt x="3886000" y="227933"/>
                </a:lnTo>
                <a:lnTo>
                  <a:pt x="3864012" y="188742"/>
                </a:lnTo>
                <a:lnTo>
                  <a:pt x="3837974" y="152382"/>
                </a:lnTo>
                <a:lnTo>
                  <a:pt x="3808190" y="119157"/>
                </a:lnTo>
                <a:lnTo>
                  <a:pt x="3774965" y="89373"/>
                </a:lnTo>
                <a:lnTo>
                  <a:pt x="3738605" y="63335"/>
                </a:lnTo>
                <a:lnTo>
                  <a:pt x="3699414" y="41347"/>
                </a:lnTo>
                <a:lnTo>
                  <a:pt x="3657697" y="23715"/>
                </a:lnTo>
                <a:lnTo>
                  <a:pt x="3613759" y="10743"/>
                </a:lnTo>
                <a:lnTo>
                  <a:pt x="3567905" y="2736"/>
                </a:lnTo>
                <a:lnTo>
                  <a:pt x="352044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65034" y="2256282"/>
            <a:ext cx="35953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algn="ctr">
              <a:defRPr/>
            </a:pPr>
            <a:r>
              <a:rPr sz="2400" b="1" spc="-95" dirty="0" err="1">
                <a:solidFill>
                  <a:srgbClr val="FFFFFF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Narzędzie</a:t>
            </a:r>
            <a:r>
              <a:rPr sz="2400" b="1" spc="-95" dirty="0">
                <a:solidFill>
                  <a:srgbClr val="FFFFFF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do</a:t>
            </a:r>
          </a:p>
        </p:txBody>
      </p:sp>
      <p:sp>
        <p:nvSpPr>
          <p:cNvPr id="21" name="object 21"/>
          <p:cNvSpPr/>
          <p:nvPr/>
        </p:nvSpPr>
        <p:spPr>
          <a:xfrm>
            <a:off x="7110221" y="2138933"/>
            <a:ext cx="3930650" cy="3479800"/>
          </a:xfrm>
          <a:custGeom>
            <a:avLst/>
            <a:gdLst/>
            <a:ahLst/>
            <a:cxnLst/>
            <a:rect l="l" t="t" r="r" b="b"/>
            <a:pathLst>
              <a:path w="3930650" h="3479800">
                <a:moveTo>
                  <a:pt x="0" y="454787"/>
                </a:moveTo>
                <a:lnTo>
                  <a:pt x="2347" y="408282"/>
                </a:lnTo>
                <a:lnTo>
                  <a:pt x="9238" y="363121"/>
                </a:lnTo>
                <a:lnTo>
                  <a:pt x="20443" y="319534"/>
                </a:lnTo>
                <a:lnTo>
                  <a:pt x="35734" y="277749"/>
                </a:lnTo>
                <a:lnTo>
                  <a:pt x="54883" y="237993"/>
                </a:lnTo>
                <a:lnTo>
                  <a:pt x="77661" y="200496"/>
                </a:lnTo>
                <a:lnTo>
                  <a:pt x="103840" y="165486"/>
                </a:lnTo>
                <a:lnTo>
                  <a:pt x="133191" y="133191"/>
                </a:lnTo>
                <a:lnTo>
                  <a:pt x="165486" y="103840"/>
                </a:lnTo>
                <a:lnTo>
                  <a:pt x="200496" y="77661"/>
                </a:lnTo>
                <a:lnTo>
                  <a:pt x="237993" y="54883"/>
                </a:lnTo>
                <a:lnTo>
                  <a:pt x="277749" y="35734"/>
                </a:lnTo>
                <a:lnTo>
                  <a:pt x="319534" y="20443"/>
                </a:lnTo>
                <a:lnTo>
                  <a:pt x="363121" y="9238"/>
                </a:lnTo>
                <a:lnTo>
                  <a:pt x="408282" y="2347"/>
                </a:lnTo>
                <a:lnTo>
                  <a:pt x="454786" y="0"/>
                </a:lnTo>
                <a:lnTo>
                  <a:pt x="3475608" y="0"/>
                </a:lnTo>
                <a:lnTo>
                  <a:pt x="3522113" y="2347"/>
                </a:lnTo>
                <a:lnTo>
                  <a:pt x="3567274" y="9238"/>
                </a:lnTo>
                <a:lnTo>
                  <a:pt x="3610861" y="20443"/>
                </a:lnTo>
                <a:lnTo>
                  <a:pt x="3652647" y="35734"/>
                </a:lnTo>
                <a:lnTo>
                  <a:pt x="3692402" y="54883"/>
                </a:lnTo>
                <a:lnTo>
                  <a:pt x="3729899" y="77661"/>
                </a:lnTo>
                <a:lnTo>
                  <a:pt x="3764909" y="103840"/>
                </a:lnTo>
                <a:lnTo>
                  <a:pt x="3797204" y="133191"/>
                </a:lnTo>
                <a:lnTo>
                  <a:pt x="3826555" y="165486"/>
                </a:lnTo>
                <a:lnTo>
                  <a:pt x="3852734" y="200496"/>
                </a:lnTo>
                <a:lnTo>
                  <a:pt x="3875512" y="237993"/>
                </a:lnTo>
                <a:lnTo>
                  <a:pt x="3894661" y="277748"/>
                </a:lnTo>
                <a:lnTo>
                  <a:pt x="3909952" y="319534"/>
                </a:lnTo>
                <a:lnTo>
                  <a:pt x="3921157" y="363121"/>
                </a:lnTo>
                <a:lnTo>
                  <a:pt x="3928048" y="408282"/>
                </a:lnTo>
                <a:lnTo>
                  <a:pt x="3930396" y="454787"/>
                </a:lnTo>
                <a:lnTo>
                  <a:pt x="3930396" y="3024504"/>
                </a:lnTo>
                <a:lnTo>
                  <a:pt x="3928048" y="3071009"/>
                </a:lnTo>
                <a:lnTo>
                  <a:pt x="3921157" y="3116170"/>
                </a:lnTo>
                <a:lnTo>
                  <a:pt x="3909952" y="3159757"/>
                </a:lnTo>
                <a:lnTo>
                  <a:pt x="3894661" y="3201542"/>
                </a:lnTo>
                <a:lnTo>
                  <a:pt x="3875512" y="3241298"/>
                </a:lnTo>
                <a:lnTo>
                  <a:pt x="3852734" y="3278795"/>
                </a:lnTo>
                <a:lnTo>
                  <a:pt x="3826555" y="3313805"/>
                </a:lnTo>
                <a:lnTo>
                  <a:pt x="3797204" y="3346100"/>
                </a:lnTo>
                <a:lnTo>
                  <a:pt x="3764909" y="3375451"/>
                </a:lnTo>
                <a:lnTo>
                  <a:pt x="3729899" y="3401630"/>
                </a:lnTo>
                <a:lnTo>
                  <a:pt x="3692402" y="3424408"/>
                </a:lnTo>
                <a:lnTo>
                  <a:pt x="3652646" y="3443557"/>
                </a:lnTo>
                <a:lnTo>
                  <a:pt x="3610861" y="3458848"/>
                </a:lnTo>
                <a:lnTo>
                  <a:pt x="3567274" y="3470053"/>
                </a:lnTo>
                <a:lnTo>
                  <a:pt x="3522113" y="3476944"/>
                </a:lnTo>
                <a:lnTo>
                  <a:pt x="3475608" y="3479291"/>
                </a:lnTo>
                <a:lnTo>
                  <a:pt x="454786" y="3479291"/>
                </a:lnTo>
                <a:lnTo>
                  <a:pt x="408282" y="3476944"/>
                </a:lnTo>
                <a:lnTo>
                  <a:pt x="363121" y="3470053"/>
                </a:lnTo>
                <a:lnTo>
                  <a:pt x="319534" y="3458848"/>
                </a:lnTo>
                <a:lnTo>
                  <a:pt x="277748" y="3443557"/>
                </a:lnTo>
                <a:lnTo>
                  <a:pt x="237993" y="3424408"/>
                </a:lnTo>
                <a:lnTo>
                  <a:pt x="200496" y="3401630"/>
                </a:lnTo>
                <a:lnTo>
                  <a:pt x="165486" y="3375451"/>
                </a:lnTo>
                <a:lnTo>
                  <a:pt x="133191" y="3346100"/>
                </a:lnTo>
                <a:lnTo>
                  <a:pt x="103840" y="3313805"/>
                </a:lnTo>
                <a:lnTo>
                  <a:pt x="77661" y="3278795"/>
                </a:lnTo>
                <a:lnTo>
                  <a:pt x="54883" y="3241298"/>
                </a:lnTo>
                <a:lnTo>
                  <a:pt x="35734" y="3201543"/>
                </a:lnTo>
                <a:lnTo>
                  <a:pt x="20443" y="3159757"/>
                </a:lnTo>
                <a:lnTo>
                  <a:pt x="9238" y="3116170"/>
                </a:lnTo>
                <a:lnTo>
                  <a:pt x="2347" y="3071009"/>
                </a:lnTo>
                <a:lnTo>
                  <a:pt x="0" y="3024504"/>
                </a:lnTo>
                <a:lnTo>
                  <a:pt x="0" y="454787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17229" y="2673985"/>
            <a:ext cx="521334" cy="532130"/>
          </a:xfrm>
          <a:custGeom>
            <a:avLst/>
            <a:gdLst/>
            <a:ahLst/>
            <a:cxnLst/>
            <a:rect l="l" t="t" r="r" b="b"/>
            <a:pathLst>
              <a:path w="521334" h="532130">
                <a:moveTo>
                  <a:pt x="310787" y="444753"/>
                </a:moveTo>
                <a:lnTo>
                  <a:pt x="296164" y="444753"/>
                </a:lnTo>
                <a:lnTo>
                  <a:pt x="381507" y="530987"/>
                </a:lnTo>
                <a:lnTo>
                  <a:pt x="383031" y="531749"/>
                </a:lnTo>
                <a:lnTo>
                  <a:pt x="385318" y="531749"/>
                </a:lnTo>
                <a:lnTo>
                  <a:pt x="386969" y="530987"/>
                </a:lnTo>
                <a:lnTo>
                  <a:pt x="387730" y="529463"/>
                </a:lnTo>
                <a:lnTo>
                  <a:pt x="390017" y="527812"/>
                </a:lnTo>
                <a:lnTo>
                  <a:pt x="390017" y="524001"/>
                </a:lnTo>
                <a:lnTo>
                  <a:pt x="387730" y="522477"/>
                </a:lnTo>
                <a:lnTo>
                  <a:pt x="310787" y="444753"/>
                </a:lnTo>
                <a:close/>
              </a:path>
              <a:path w="521334" h="532130">
                <a:moveTo>
                  <a:pt x="24765" y="187832"/>
                </a:moveTo>
                <a:lnTo>
                  <a:pt x="20827" y="187832"/>
                </a:lnTo>
                <a:lnTo>
                  <a:pt x="762" y="208025"/>
                </a:lnTo>
                <a:lnTo>
                  <a:pt x="0" y="209550"/>
                </a:lnTo>
                <a:lnTo>
                  <a:pt x="113" y="213487"/>
                </a:lnTo>
                <a:lnTo>
                  <a:pt x="1762" y="259732"/>
                </a:lnTo>
                <a:lnTo>
                  <a:pt x="13716" y="306879"/>
                </a:lnTo>
                <a:lnTo>
                  <a:pt x="35290" y="350383"/>
                </a:lnTo>
                <a:lnTo>
                  <a:pt x="65913" y="388874"/>
                </a:lnTo>
                <a:lnTo>
                  <a:pt x="105550" y="420410"/>
                </a:lnTo>
                <a:lnTo>
                  <a:pt x="149960" y="442102"/>
                </a:lnTo>
                <a:lnTo>
                  <a:pt x="197577" y="453613"/>
                </a:lnTo>
                <a:lnTo>
                  <a:pt x="246834" y="454609"/>
                </a:lnTo>
                <a:lnTo>
                  <a:pt x="296164" y="444753"/>
                </a:lnTo>
                <a:lnTo>
                  <a:pt x="310787" y="444753"/>
                </a:lnTo>
                <a:lnTo>
                  <a:pt x="309953" y="443911"/>
                </a:lnTo>
                <a:lnTo>
                  <a:pt x="247908" y="443911"/>
                </a:lnTo>
                <a:lnTo>
                  <a:pt x="200468" y="443233"/>
                </a:lnTo>
                <a:lnTo>
                  <a:pt x="154602" y="432294"/>
                </a:lnTo>
                <a:lnTo>
                  <a:pt x="111827" y="411468"/>
                </a:lnTo>
                <a:lnTo>
                  <a:pt x="73660" y="381126"/>
                </a:lnTo>
                <a:lnTo>
                  <a:pt x="44656" y="345021"/>
                </a:lnTo>
                <a:lnTo>
                  <a:pt x="24225" y="304022"/>
                </a:lnTo>
                <a:lnTo>
                  <a:pt x="12795" y="259665"/>
                </a:lnTo>
                <a:lnTo>
                  <a:pt x="10795" y="213487"/>
                </a:lnTo>
                <a:lnTo>
                  <a:pt x="22478" y="201802"/>
                </a:lnTo>
                <a:lnTo>
                  <a:pt x="38066" y="201802"/>
                </a:lnTo>
                <a:lnTo>
                  <a:pt x="26289" y="190118"/>
                </a:lnTo>
                <a:lnTo>
                  <a:pt x="24765" y="187832"/>
                </a:lnTo>
                <a:close/>
              </a:path>
              <a:path w="521334" h="532130">
                <a:moveTo>
                  <a:pt x="297688" y="433197"/>
                </a:moveTo>
                <a:lnTo>
                  <a:pt x="295401" y="433959"/>
                </a:lnTo>
                <a:lnTo>
                  <a:pt x="247908" y="443911"/>
                </a:lnTo>
                <a:lnTo>
                  <a:pt x="309953" y="443911"/>
                </a:lnTo>
                <a:lnTo>
                  <a:pt x="300100" y="433959"/>
                </a:lnTo>
                <a:lnTo>
                  <a:pt x="297688" y="433197"/>
                </a:lnTo>
                <a:close/>
              </a:path>
              <a:path w="521334" h="532130">
                <a:moveTo>
                  <a:pt x="295052" y="10794"/>
                </a:moveTo>
                <a:lnTo>
                  <a:pt x="213232" y="10794"/>
                </a:lnTo>
                <a:lnTo>
                  <a:pt x="259337" y="12795"/>
                </a:lnTo>
                <a:lnTo>
                  <a:pt x="303656" y="24225"/>
                </a:lnTo>
                <a:lnTo>
                  <a:pt x="344642" y="44656"/>
                </a:lnTo>
                <a:lnTo>
                  <a:pt x="380746" y="73660"/>
                </a:lnTo>
                <a:lnTo>
                  <a:pt x="411013" y="111903"/>
                </a:lnTo>
                <a:lnTo>
                  <a:pt x="431777" y="154755"/>
                </a:lnTo>
                <a:lnTo>
                  <a:pt x="442678" y="200697"/>
                </a:lnTo>
                <a:lnTo>
                  <a:pt x="443355" y="248212"/>
                </a:lnTo>
                <a:lnTo>
                  <a:pt x="433450" y="295782"/>
                </a:lnTo>
                <a:lnTo>
                  <a:pt x="432689" y="298068"/>
                </a:lnTo>
                <a:lnTo>
                  <a:pt x="433450" y="300354"/>
                </a:lnTo>
                <a:lnTo>
                  <a:pt x="511048" y="378840"/>
                </a:lnTo>
                <a:lnTo>
                  <a:pt x="513334" y="380364"/>
                </a:lnTo>
                <a:lnTo>
                  <a:pt x="517144" y="380364"/>
                </a:lnTo>
                <a:lnTo>
                  <a:pt x="518795" y="378840"/>
                </a:lnTo>
                <a:lnTo>
                  <a:pt x="521080" y="376427"/>
                </a:lnTo>
                <a:lnTo>
                  <a:pt x="521080" y="372617"/>
                </a:lnTo>
                <a:lnTo>
                  <a:pt x="518795" y="371093"/>
                </a:lnTo>
                <a:lnTo>
                  <a:pt x="444246" y="296544"/>
                </a:lnTo>
                <a:lnTo>
                  <a:pt x="454394" y="247065"/>
                </a:lnTo>
                <a:lnTo>
                  <a:pt x="453442" y="197586"/>
                </a:lnTo>
                <a:lnTo>
                  <a:pt x="441841" y="149783"/>
                </a:lnTo>
                <a:lnTo>
                  <a:pt x="420040" y="105333"/>
                </a:lnTo>
                <a:lnTo>
                  <a:pt x="388493" y="65912"/>
                </a:lnTo>
                <a:lnTo>
                  <a:pt x="350021" y="35290"/>
                </a:lnTo>
                <a:lnTo>
                  <a:pt x="306562" y="13715"/>
                </a:lnTo>
                <a:lnTo>
                  <a:pt x="295052" y="10794"/>
                </a:lnTo>
                <a:close/>
              </a:path>
              <a:path w="521334" h="532130">
                <a:moveTo>
                  <a:pt x="38066" y="201802"/>
                </a:moveTo>
                <a:lnTo>
                  <a:pt x="22478" y="201802"/>
                </a:lnTo>
                <a:lnTo>
                  <a:pt x="102362" y="281050"/>
                </a:lnTo>
                <a:lnTo>
                  <a:pt x="103886" y="281813"/>
                </a:lnTo>
                <a:lnTo>
                  <a:pt x="106172" y="281050"/>
                </a:lnTo>
                <a:lnTo>
                  <a:pt x="149053" y="269366"/>
                </a:lnTo>
                <a:lnTo>
                  <a:pt x="106172" y="269366"/>
                </a:lnTo>
                <a:lnTo>
                  <a:pt x="38066" y="201802"/>
                </a:lnTo>
                <a:close/>
              </a:path>
              <a:path w="521334" h="532130">
                <a:moveTo>
                  <a:pt x="210057" y="0"/>
                </a:moveTo>
                <a:lnTo>
                  <a:pt x="209296" y="0"/>
                </a:lnTo>
                <a:lnTo>
                  <a:pt x="207772" y="762"/>
                </a:lnTo>
                <a:lnTo>
                  <a:pt x="189992" y="18541"/>
                </a:lnTo>
                <a:lnTo>
                  <a:pt x="189229" y="20192"/>
                </a:lnTo>
                <a:lnTo>
                  <a:pt x="188341" y="20954"/>
                </a:lnTo>
                <a:lnTo>
                  <a:pt x="188341" y="24002"/>
                </a:lnTo>
                <a:lnTo>
                  <a:pt x="189229" y="25526"/>
                </a:lnTo>
                <a:lnTo>
                  <a:pt x="189992" y="26415"/>
                </a:lnTo>
                <a:lnTo>
                  <a:pt x="268986" y="106299"/>
                </a:lnTo>
                <a:lnTo>
                  <a:pt x="234950" y="235203"/>
                </a:lnTo>
                <a:lnTo>
                  <a:pt x="106172" y="269366"/>
                </a:lnTo>
                <a:lnTo>
                  <a:pt x="149053" y="269366"/>
                </a:lnTo>
                <a:lnTo>
                  <a:pt x="240411" y="244475"/>
                </a:lnTo>
                <a:lnTo>
                  <a:pt x="242697" y="244475"/>
                </a:lnTo>
                <a:lnTo>
                  <a:pt x="244221" y="242950"/>
                </a:lnTo>
                <a:lnTo>
                  <a:pt x="244221" y="240664"/>
                </a:lnTo>
                <a:lnTo>
                  <a:pt x="280670" y="106299"/>
                </a:lnTo>
                <a:lnTo>
                  <a:pt x="281431" y="104012"/>
                </a:lnTo>
                <a:lnTo>
                  <a:pt x="280670" y="102488"/>
                </a:lnTo>
                <a:lnTo>
                  <a:pt x="279146" y="100837"/>
                </a:lnTo>
                <a:lnTo>
                  <a:pt x="201549" y="22478"/>
                </a:lnTo>
                <a:lnTo>
                  <a:pt x="213232" y="10794"/>
                </a:lnTo>
                <a:lnTo>
                  <a:pt x="295052" y="10794"/>
                </a:lnTo>
                <a:lnTo>
                  <a:pt x="259459" y="1762"/>
                </a:lnTo>
                <a:lnTo>
                  <a:pt x="210057" y="0"/>
                </a:lnTo>
                <a:close/>
              </a:path>
              <a:path w="521334" h="532130">
                <a:moveTo>
                  <a:pt x="165862" y="42672"/>
                </a:moveTo>
                <a:lnTo>
                  <a:pt x="163575" y="43434"/>
                </a:lnTo>
                <a:lnTo>
                  <a:pt x="72136" y="68325"/>
                </a:lnTo>
                <a:lnTo>
                  <a:pt x="69723" y="68325"/>
                </a:lnTo>
                <a:lnTo>
                  <a:pt x="68199" y="69850"/>
                </a:lnTo>
                <a:lnTo>
                  <a:pt x="68199" y="72136"/>
                </a:lnTo>
                <a:lnTo>
                  <a:pt x="43434" y="163702"/>
                </a:lnTo>
                <a:lnTo>
                  <a:pt x="42545" y="166115"/>
                </a:lnTo>
                <a:lnTo>
                  <a:pt x="43434" y="167639"/>
                </a:lnTo>
                <a:lnTo>
                  <a:pt x="113156" y="237489"/>
                </a:lnTo>
                <a:lnTo>
                  <a:pt x="114680" y="238251"/>
                </a:lnTo>
                <a:lnTo>
                  <a:pt x="117094" y="238251"/>
                </a:lnTo>
                <a:lnTo>
                  <a:pt x="160121" y="226694"/>
                </a:lnTo>
                <a:lnTo>
                  <a:pt x="117855" y="226694"/>
                </a:lnTo>
                <a:lnTo>
                  <a:pt x="54991" y="163702"/>
                </a:lnTo>
                <a:lnTo>
                  <a:pt x="77470" y="77597"/>
                </a:lnTo>
                <a:lnTo>
                  <a:pt x="163575" y="54355"/>
                </a:lnTo>
                <a:lnTo>
                  <a:pt x="178414" y="54355"/>
                </a:lnTo>
                <a:lnTo>
                  <a:pt x="167513" y="43434"/>
                </a:lnTo>
                <a:lnTo>
                  <a:pt x="165862" y="42672"/>
                </a:lnTo>
                <a:close/>
              </a:path>
              <a:path w="521334" h="532130">
                <a:moveTo>
                  <a:pt x="178414" y="54355"/>
                </a:moveTo>
                <a:lnTo>
                  <a:pt x="163575" y="54355"/>
                </a:lnTo>
                <a:lnTo>
                  <a:pt x="226441" y="117982"/>
                </a:lnTo>
                <a:lnTo>
                  <a:pt x="203073" y="203326"/>
                </a:lnTo>
                <a:lnTo>
                  <a:pt x="117855" y="226694"/>
                </a:lnTo>
                <a:lnTo>
                  <a:pt x="160121" y="226694"/>
                </a:lnTo>
                <a:lnTo>
                  <a:pt x="209296" y="213487"/>
                </a:lnTo>
                <a:lnTo>
                  <a:pt x="237998" y="117220"/>
                </a:lnTo>
                <a:lnTo>
                  <a:pt x="237998" y="113284"/>
                </a:lnTo>
                <a:lnTo>
                  <a:pt x="236474" y="112522"/>
                </a:lnTo>
                <a:lnTo>
                  <a:pt x="178414" y="5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17229" y="2673985"/>
            <a:ext cx="521334" cy="532130"/>
          </a:xfrm>
          <a:custGeom>
            <a:avLst/>
            <a:gdLst/>
            <a:ahLst/>
            <a:cxnLst/>
            <a:rect l="l" t="t" r="r" b="b"/>
            <a:pathLst>
              <a:path w="521334" h="532130">
                <a:moveTo>
                  <a:pt x="383794" y="531749"/>
                </a:moveTo>
                <a:lnTo>
                  <a:pt x="383031" y="531749"/>
                </a:lnTo>
                <a:lnTo>
                  <a:pt x="381507" y="530987"/>
                </a:lnTo>
                <a:lnTo>
                  <a:pt x="379984" y="529463"/>
                </a:lnTo>
                <a:lnTo>
                  <a:pt x="331525" y="480490"/>
                </a:lnTo>
                <a:lnTo>
                  <a:pt x="306641" y="455342"/>
                </a:lnTo>
                <a:lnTo>
                  <a:pt x="297473" y="446077"/>
                </a:lnTo>
                <a:lnTo>
                  <a:pt x="296164" y="444753"/>
                </a:lnTo>
                <a:lnTo>
                  <a:pt x="246834" y="454609"/>
                </a:lnTo>
                <a:lnTo>
                  <a:pt x="197577" y="453613"/>
                </a:lnTo>
                <a:lnTo>
                  <a:pt x="149960" y="442102"/>
                </a:lnTo>
                <a:lnTo>
                  <a:pt x="105550" y="420410"/>
                </a:lnTo>
                <a:lnTo>
                  <a:pt x="65913" y="388874"/>
                </a:lnTo>
                <a:lnTo>
                  <a:pt x="35290" y="350383"/>
                </a:lnTo>
                <a:lnTo>
                  <a:pt x="13716" y="306879"/>
                </a:lnTo>
                <a:lnTo>
                  <a:pt x="1762" y="259732"/>
                </a:lnTo>
                <a:lnTo>
                  <a:pt x="0" y="210312"/>
                </a:lnTo>
                <a:lnTo>
                  <a:pt x="0" y="209550"/>
                </a:lnTo>
                <a:lnTo>
                  <a:pt x="762" y="208025"/>
                </a:lnTo>
                <a:lnTo>
                  <a:pt x="1524" y="207263"/>
                </a:lnTo>
                <a:lnTo>
                  <a:pt x="18542" y="190118"/>
                </a:lnTo>
                <a:lnTo>
                  <a:pt x="20827" y="187832"/>
                </a:lnTo>
                <a:lnTo>
                  <a:pt x="24765" y="187832"/>
                </a:lnTo>
                <a:lnTo>
                  <a:pt x="26289" y="190118"/>
                </a:lnTo>
                <a:lnTo>
                  <a:pt x="72471" y="235934"/>
                </a:lnTo>
                <a:lnTo>
                  <a:pt x="96186" y="259461"/>
                </a:lnTo>
                <a:lnTo>
                  <a:pt x="104923" y="268128"/>
                </a:lnTo>
                <a:lnTo>
                  <a:pt x="106172" y="269366"/>
                </a:lnTo>
                <a:lnTo>
                  <a:pt x="180621" y="249616"/>
                </a:lnTo>
                <a:lnTo>
                  <a:pt x="218852" y="239474"/>
                </a:lnTo>
                <a:lnTo>
                  <a:pt x="232937" y="235737"/>
                </a:lnTo>
                <a:lnTo>
                  <a:pt x="234950" y="235203"/>
                </a:lnTo>
                <a:lnTo>
                  <a:pt x="254627" y="160680"/>
                </a:lnTo>
                <a:lnTo>
                  <a:pt x="264731" y="122412"/>
                </a:lnTo>
                <a:lnTo>
                  <a:pt x="268454" y="108313"/>
                </a:lnTo>
                <a:lnTo>
                  <a:pt x="268986" y="106299"/>
                </a:lnTo>
                <a:lnTo>
                  <a:pt x="223317" y="60116"/>
                </a:lnTo>
                <a:lnTo>
                  <a:pt x="199866" y="36401"/>
                </a:lnTo>
                <a:lnTo>
                  <a:pt x="191226" y="27664"/>
                </a:lnTo>
                <a:lnTo>
                  <a:pt x="189992" y="26415"/>
                </a:lnTo>
                <a:lnTo>
                  <a:pt x="189229" y="25526"/>
                </a:lnTo>
                <a:lnTo>
                  <a:pt x="188341" y="24002"/>
                </a:lnTo>
                <a:lnTo>
                  <a:pt x="188341" y="22478"/>
                </a:lnTo>
                <a:lnTo>
                  <a:pt x="188341" y="20954"/>
                </a:lnTo>
                <a:lnTo>
                  <a:pt x="189229" y="20192"/>
                </a:lnTo>
                <a:lnTo>
                  <a:pt x="189992" y="18541"/>
                </a:lnTo>
                <a:lnTo>
                  <a:pt x="207010" y="1524"/>
                </a:lnTo>
                <a:lnTo>
                  <a:pt x="207772" y="762"/>
                </a:lnTo>
                <a:lnTo>
                  <a:pt x="209296" y="0"/>
                </a:lnTo>
                <a:lnTo>
                  <a:pt x="210057" y="0"/>
                </a:lnTo>
                <a:lnTo>
                  <a:pt x="259459" y="1762"/>
                </a:lnTo>
                <a:lnTo>
                  <a:pt x="306562" y="13715"/>
                </a:lnTo>
                <a:lnTo>
                  <a:pt x="350021" y="35290"/>
                </a:lnTo>
                <a:lnTo>
                  <a:pt x="388493" y="65912"/>
                </a:lnTo>
                <a:lnTo>
                  <a:pt x="420040" y="105333"/>
                </a:lnTo>
                <a:lnTo>
                  <a:pt x="441841" y="149783"/>
                </a:lnTo>
                <a:lnTo>
                  <a:pt x="453442" y="197586"/>
                </a:lnTo>
                <a:lnTo>
                  <a:pt x="454394" y="247065"/>
                </a:lnTo>
                <a:lnTo>
                  <a:pt x="444246" y="296544"/>
                </a:lnTo>
                <a:lnTo>
                  <a:pt x="487344" y="339643"/>
                </a:lnTo>
                <a:lnTo>
                  <a:pt x="509476" y="361775"/>
                </a:lnTo>
                <a:lnTo>
                  <a:pt x="517630" y="369929"/>
                </a:lnTo>
                <a:lnTo>
                  <a:pt x="518795" y="371093"/>
                </a:lnTo>
                <a:lnTo>
                  <a:pt x="521080" y="372617"/>
                </a:lnTo>
                <a:lnTo>
                  <a:pt x="521080" y="376427"/>
                </a:lnTo>
                <a:lnTo>
                  <a:pt x="518795" y="378840"/>
                </a:lnTo>
                <a:lnTo>
                  <a:pt x="517144" y="380364"/>
                </a:lnTo>
                <a:lnTo>
                  <a:pt x="513334" y="380364"/>
                </a:lnTo>
                <a:lnTo>
                  <a:pt x="511048" y="378840"/>
                </a:lnTo>
                <a:lnTo>
                  <a:pt x="466627" y="333906"/>
                </a:lnTo>
                <a:lnTo>
                  <a:pt x="443817" y="310832"/>
                </a:lnTo>
                <a:lnTo>
                  <a:pt x="435413" y="302331"/>
                </a:lnTo>
                <a:lnTo>
                  <a:pt x="434213" y="301116"/>
                </a:lnTo>
                <a:lnTo>
                  <a:pt x="433450" y="300354"/>
                </a:lnTo>
                <a:lnTo>
                  <a:pt x="432689" y="298068"/>
                </a:lnTo>
                <a:lnTo>
                  <a:pt x="433450" y="295782"/>
                </a:lnTo>
                <a:lnTo>
                  <a:pt x="443355" y="248212"/>
                </a:lnTo>
                <a:lnTo>
                  <a:pt x="442678" y="200697"/>
                </a:lnTo>
                <a:lnTo>
                  <a:pt x="431777" y="154755"/>
                </a:lnTo>
                <a:lnTo>
                  <a:pt x="411013" y="111903"/>
                </a:lnTo>
                <a:lnTo>
                  <a:pt x="380746" y="73660"/>
                </a:lnTo>
                <a:lnTo>
                  <a:pt x="344642" y="44656"/>
                </a:lnTo>
                <a:lnTo>
                  <a:pt x="303656" y="24225"/>
                </a:lnTo>
                <a:lnTo>
                  <a:pt x="259337" y="12795"/>
                </a:lnTo>
                <a:lnTo>
                  <a:pt x="213232" y="10794"/>
                </a:lnTo>
                <a:lnTo>
                  <a:pt x="201549" y="22478"/>
                </a:lnTo>
                <a:lnTo>
                  <a:pt x="246409" y="67780"/>
                </a:lnTo>
                <a:lnTo>
                  <a:pt x="269446" y="91043"/>
                </a:lnTo>
                <a:lnTo>
                  <a:pt x="277933" y="99613"/>
                </a:lnTo>
                <a:lnTo>
                  <a:pt x="279146" y="100837"/>
                </a:lnTo>
                <a:lnTo>
                  <a:pt x="280670" y="102488"/>
                </a:lnTo>
                <a:lnTo>
                  <a:pt x="281431" y="104012"/>
                </a:lnTo>
                <a:lnTo>
                  <a:pt x="280670" y="106299"/>
                </a:lnTo>
                <a:lnTo>
                  <a:pt x="259597" y="183979"/>
                </a:lnTo>
                <a:lnTo>
                  <a:pt x="248777" y="223869"/>
                </a:lnTo>
                <a:lnTo>
                  <a:pt x="244790" y="238565"/>
                </a:lnTo>
                <a:lnTo>
                  <a:pt x="244221" y="240664"/>
                </a:lnTo>
                <a:lnTo>
                  <a:pt x="244221" y="242950"/>
                </a:lnTo>
                <a:lnTo>
                  <a:pt x="242697" y="244475"/>
                </a:lnTo>
                <a:lnTo>
                  <a:pt x="240411" y="244475"/>
                </a:lnTo>
                <a:lnTo>
                  <a:pt x="162804" y="265620"/>
                </a:lnTo>
                <a:lnTo>
                  <a:pt x="122951" y="276479"/>
                </a:lnTo>
                <a:lnTo>
                  <a:pt x="108269" y="280479"/>
                </a:lnTo>
                <a:lnTo>
                  <a:pt x="106172" y="281050"/>
                </a:lnTo>
                <a:lnTo>
                  <a:pt x="103886" y="281813"/>
                </a:lnTo>
                <a:lnTo>
                  <a:pt x="102362" y="281050"/>
                </a:lnTo>
                <a:lnTo>
                  <a:pt x="100711" y="279400"/>
                </a:lnTo>
                <a:lnTo>
                  <a:pt x="55483" y="234539"/>
                </a:lnTo>
                <a:lnTo>
                  <a:pt x="32257" y="211502"/>
                </a:lnTo>
                <a:lnTo>
                  <a:pt x="23701" y="203015"/>
                </a:lnTo>
                <a:lnTo>
                  <a:pt x="22478" y="201802"/>
                </a:lnTo>
                <a:lnTo>
                  <a:pt x="10795" y="213487"/>
                </a:lnTo>
                <a:lnTo>
                  <a:pt x="12795" y="259665"/>
                </a:lnTo>
                <a:lnTo>
                  <a:pt x="24225" y="304022"/>
                </a:lnTo>
                <a:lnTo>
                  <a:pt x="44656" y="345021"/>
                </a:lnTo>
                <a:lnTo>
                  <a:pt x="73660" y="381126"/>
                </a:lnTo>
                <a:lnTo>
                  <a:pt x="111827" y="411468"/>
                </a:lnTo>
                <a:lnTo>
                  <a:pt x="154602" y="432294"/>
                </a:lnTo>
                <a:lnTo>
                  <a:pt x="200468" y="443233"/>
                </a:lnTo>
                <a:lnTo>
                  <a:pt x="247908" y="443911"/>
                </a:lnTo>
                <a:lnTo>
                  <a:pt x="295401" y="433959"/>
                </a:lnTo>
                <a:lnTo>
                  <a:pt x="297688" y="433197"/>
                </a:lnTo>
                <a:lnTo>
                  <a:pt x="300100" y="433959"/>
                </a:lnTo>
                <a:lnTo>
                  <a:pt x="300863" y="434720"/>
                </a:lnTo>
                <a:lnTo>
                  <a:pt x="351083" y="485455"/>
                </a:lnTo>
                <a:lnTo>
                  <a:pt x="376872" y="511508"/>
                </a:lnTo>
                <a:lnTo>
                  <a:pt x="386373" y="521106"/>
                </a:lnTo>
                <a:lnTo>
                  <a:pt x="387730" y="522477"/>
                </a:lnTo>
                <a:lnTo>
                  <a:pt x="390017" y="524001"/>
                </a:lnTo>
                <a:lnTo>
                  <a:pt x="390017" y="527812"/>
                </a:lnTo>
                <a:lnTo>
                  <a:pt x="387730" y="529463"/>
                </a:lnTo>
                <a:lnTo>
                  <a:pt x="386969" y="530987"/>
                </a:lnTo>
                <a:lnTo>
                  <a:pt x="385318" y="531749"/>
                </a:lnTo>
                <a:lnTo>
                  <a:pt x="383794" y="53174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59773" y="2716657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80">
                <a:moveTo>
                  <a:pt x="73786" y="195579"/>
                </a:moveTo>
                <a:lnTo>
                  <a:pt x="72135" y="195579"/>
                </a:lnTo>
                <a:lnTo>
                  <a:pt x="70611" y="194817"/>
                </a:lnTo>
                <a:lnTo>
                  <a:pt x="69850" y="194055"/>
                </a:lnTo>
                <a:lnTo>
                  <a:pt x="30862" y="154995"/>
                </a:lnTo>
                <a:lnTo>
                  <a:pt x="10842" y="134937"/>
                </a:lnTo>
                <a:lnTo>
                  <a:pt x="3466" y="127547"/>
                </a:lnTo>
                <a:lnTo>
                  <a:pt x="2412" y="126491"/>
                </a:lnTo>
                <a:lnTo>
                  <a:pt x="889" y="124967"/>
                </a:lnTo>
                <a:lnTo>
                  <a:pt x="0" y="123443"/>
                </a:lnTo>
                <a:lnTo>
                  <a:pt x="889" y="121030"/>
                </a:lnTo>
                <a:lnTo>
                  <a:pt x="15206" y="68093"/>
                </a:lnTo>
                <a:lnTo>
                  <a:pt x="22558" y="40909"/>
                </a:lnTo>
                <a:lnTo>
                  <a:pt x="25267" y="30894"/>
                </a:lnTo>
                <a:lnTo>
                  <a:pt x="25653" y="29463"/>
                </a:lnTo>
                <a:lnTo>
                  <a:pt x="25653" y="27177"/>
                </a:lnTo>
                <a:lnTo>
                  <a:pt x="27177" y="25653"/>
                </a:lnTo>
                <a:lnTo>
                  <a:pt x="29591" y="25653"/>
                </a:lnTo>
                <a:lnTo>
                  <a:pt x="82454" y="11263"/>
                </a:lnTo>
                <a:lnTo>
                  <a:pt x="109600" y="3873"/>
                </a:lnTo>
                <a:lnTo>
                  <a:pt x="119602" y="1150"/>
                </a:lnTo>
                <a:lnTo>
                  <a:pt x="121030" y="762"/>
                </a:lnTo>
                <a:lnTo>
                  <a:pt x="123317" y="0"/>
                </a:lnTo>
                <a:lnTo>
                  <a:pt x="165479" y="41346"/>
                </a:lnTo>
                <a:lnTo>
                  <a:pt x="192875" y="68794"/>
                </a:lnTo>
                <a:lnTo>
                  <a:pt x="193928" y="69850"/>
                </a:lnTo>
                <a:lnTo>
                  <a:pt x="195452" y="70612"/>
                </a:lnTo>
                <a:lnTo>
                  <a:pt x="195452" y="72897"/>
                </a:lnTo>
                <a:lnTo>
                  <a:pt x="195452" y="74548"/>
                </a:lnTo>
                <a:lnTo>
                  <a:pt x="181135" y="127926"/>
                </a:lnTo>
                <a:lnTo>
                  <a:pt x="173783" y="155336"/>
                </a:lnTo>
                <a:lnTo>
                  <a:pt x="171074" y="165435"/>
                </a:lnTo>
                <a:lnTo>
                  <a:pt x="170687" y="166877"/>
                </a:lnTo>
                <a:lnTo>
                  <a:pt x="169925" y="168401"/>
                </a:lnTo>
                <a:lnTo>
                  <a:pt x="168401" y="170052"/>
                </a:lnTo>
                <a:lnTo>
                  <a:pt x="166750" y="170814"/>
                </a:lnTo>
                <a:lnTo>
                  <a:pt x="113446" y="185132"/>
                </a:lnTo>
                <a:lnTo>
                  <a:pt x="86074" y="192484"/>
                </a:lnTo>
                <a:lnTo>
                  <a:pt x="75989" y="195193"/>
                </a:lnTo>
                <a:lnTo>
                  <a:pt x="74549" y="195579"/>
                </a:lnTo>
                <a:lnTo>
                  <a:pt x="73786" y="19557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72219" y="2728341"/>
            <a:ext cx="171450" cy="172720"/>
          </a:xfrm>
          <a:custGeom>
            <a:avLst/>
            <a:gdLst/>
            <a:ahLst/>
            <a:cxnLst/>
            <a:rect l="l" t="t" r="r" b="b"/>
            <a:pathLst>
              <a:path w="171450" h="172719">
                <a:moveTo>
                  <a:pt x="0" y="109347"/>
                </a:moveTo>
                <a:lnTo>
                  <a:pt x="36343" y="145764"/>
                </a:lnTo>
                <a:lnTo>
                  <a:pt x="55006" y="164464"/>
                </a:lnTo>
                <a:lnTo>
                  <a:pt x="61882" y="171354"/>
                </a:lnTo>
                <a:lnTo>
                  <a:pt x="62864" y="172338"/>
                </a:lnTo>
                <a:lnTo>
                  <a:pt x="112131" y="158829"/>
                </a:lnTo>
                <a:lnTo>
                  <a:pt x="161591" y="99631"/>
                </a:lnTo>
                <a:lnTo>
                  <a:pt x="171084" y="64960"/>
                </a:lnTo>
                <a:lnTo>
                  <a:pt x="171450" y="63626"/>
                </a:lnTo>
                <a:lnTo>
                  <a:pt x="135106" y="26842"/>
                </a:lnTo>
                <a:lnTo>
                  <a:pt x="116443" y="7953"/>
                </a:lnTo>
                <a:lnTo>
                  <a:pt x="109567" y="994"/>
                </a:lnTo>
                <a:lnTo>
                  <a:pt x="108584" y="0"/>
                </a:lnTo>
                <a:lnTo>
                  <a:pt x="58804" y="13436"/>
                </a:lnTo>
                <a:lnTo>
                  <a:pt x="33242" y="20335"/>
                </a:lnTo>
                <a:lnTo>
                  <a:pt x="23824" y="22877"/>
                </a:lnTo>
                <a:lnTo>
                  <a:pt x="22478" y="23241"/>
                </a:lnTo>
                <a:lnTo>
                  <a:pt x="0" y="10934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77193" y="6416296"/>
            <a:ext cx="199390" cy="2336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9FB7B575-5D63-4C64-95E1-3D6B97735151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Analiza Zespołu </a:t>
            </a:r>
            <a:r>
              <a:rPr kumimoji="0" lang="pl-PL" sz="24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0EA99A5-938C-4640-BB7D-9E1209D7FC8D}"/>
              </a:ext>
            </a:extLst>
          </p:cNvPr>
          <p:cNvSpPr txBox="1"/>
          <p:nvPr/>
        </p:nvSpPr>
        <p:spPr>
          <a:xfrm>
            <a:off x="2499930" y="3076804"/>
            <a:ext cx="3306445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Kombinacja wyników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Analiz Indywidualnych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5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Opisuje </a:t>
            </a: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naturalny  styl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zespołu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Identyfikuje </a:t>
            </a: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silne strony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każdego członka zespołu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83B76EA-D9FF-43BD-A2AC-B5DE5FBD2696}"/>
              </a:ext>
            </a:extLst>
          </p:cNvPr>
          <p:cNvSpPr txBox="1"/>
          <p:nvPr/>
        </p:nvSpPr>
        <p:spPr>
          <a:xfrm>
            <a:off x="7429118" y="3078832"/>
            <a:ext cx="33064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doskonalenia zespołu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poprawiania komunikacji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wewnątrz zespołu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wzrostu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efektywności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rozwiązywania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problemów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979" y="1065275"/>
            <a:ext cx="4526458" cy="454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2333" y="213359"/>
            <a:ext cx="32709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2800" b="0" spc="20" dirty="0">
                <a:solidFill>
                  <a:srgbClr val="000000"/>
                </a:solidFill>
                <a:ea typeface="Open Sans Light" panose="020B0604020202020204" charset="0"/>
              </a:rPr>
              <a:t>Lider</a:t>
            </a:r>
            <a:r>
              <a:rPr lang="pl-PL" sz="2800" b="0" spc="-265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-10" dirty="0">
                <a:solidFill>
                  <a:srgbClr val="000000"/>
                </a:solidFill>
                <a:ea typeface="Open Sans Light" panose="020B0604020202020204" charset="0"/>
              </a:rPr>
              <a:t>i</a:t>
            </a:r>
            <a:r>
              <a:rPr lang="pl-PL" sz="2800" b="0" spc="-245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-40" dirty="0">
                <a:solidFill>
                  <a:srgbClr val="000000"/>
                </a:solidFill>
                <a:ea typeface="Open Sans Light" panose="020B0604020202020204" charset="0"/>
              </a:rPr>
              <a:t>jego</a:t>
            </a:r>
            <a:r>
              <a:rPr lang="pl-PL" sz="2800" b="0" spc="-260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5" dirty="0">
                <a:solidFill>
                  <a:srgbClr val="000000"/>
                </a:solidFill>
                <a:ea typeface="Open Sans Light" panose="020B0604020202020204" charset="0"/>
              </a:rPr>
              <a:t>zespół</a:t>
            </a:r>
            <a:endParaRPr sz="2800" dirty="0">
              <a:ea typeface="Open Sans Light" panose="020B060402020202020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72250" y="2416301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29">
                <a:moveTo>
                  <a:pt x="0" y="83693"/>
                </a:moveTo>
                <a:lnTo>
                  <a:pt x="11326" y="51113"/>
                </a:lnTo>
                <a:lnTo>
                  <a:pt x="42227" y="24511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3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4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71488" y="2415539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29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85788" y="2508504"/>
            <a:ext cx="480059" cy="525780"/>
          </a:xfrm>
          <a:custGeom>
            <a:avLst/>
            <a:gdLst/>
            <a:ahLst/>
            <a:cxnLst/>
            <a:rect l="l" t="t" r="r" b="b"/>
            <a:pathLst>
              <a:path w="480059" h="525780">
                <a:moveTo>
                  <a:pt x="238886" y="46482"/>
                </a:moveTo>
                <a:lnTo>
                  <a:pt x="235711" y="46482"/>
                </a:lnTo>
                <a:lnTo>
                  <a:pt x="188172" y="51866"/>
                </a:lnTo>
                <a:lnTo>
                  <a:pt x="143910" y="66222"/>
                </a:lnTo>
                <a:lnTo>
                  <a:pt x="103869" y="88567"/>
                </a:lnTo>
                <a:lnTo>
                  <a:pt x="68992" y="117919"/>
                </a:lnTo>
                <a:lnTo>
                  <a:pt x="40223" y="153295"/>
                </a:lnTo>
                <a:lnTo>
                  <a:pt x="18506" y="193714"/>
                </a:lnTo>
                <a:lnTo>
                  <a:pt x="4783" y="238193"/>
                </a:lnTo>
                <a:lnTo>
                  <a:pt x="0" y="285750"/>
                </a:lnTo>
                <a:lnTo>
                  <a:pt x="4890" y="334058"/>
                </a:lnTo>
                <a:lnTo>
                  <a:pt x="18907" y="379083"/>
                </a:lnTo>
                <a:lnTo>
                  <a:pt x="41067" y="419851"/>
                </a:lnTo>
                <a:lnTo>
                  <a:pt x="70389" y="455390"/>
                </a:lnTo>
                <a:lnTo>
                  <a:pt x="105891" y="484725"/>
                </a:lnTo>
                <a:lnTo>
                  <a:pt x="146589" y="506884"/>
                </a:lnTo>
                <a:lnTo>
                  <a:pt x="191503" y="520893"/>
                </a:lnTo>
                <a:lnTo>
                  <a:pt x="239648" y="525780"/>
                </a:lnTo>
                <a:lnTo>
                  <a:pt x="288046" y="520893"/>
                </a:lnTo>
                <a:lnTo>
                  <a:pt x="307070" y="514985"/>
                </a:lnTo>
                <a:lnTo>
                  <a:pt x="239648" y="514985"/>
                </a:lnTo>
                <a:lnTo>
                  <a:pt x="193534" y="510312"/>
                </a:lnTo>
                <a:lnTo>
                  <a:pt x="150580" y="496919"/>
                </a:lnTo>
                <a:lnTo>
                  <a:pt x="111706" y="475739"/>
                </a:lnTo>
                <a:lnTo>
                  <a:pt x="77835" y="447706"/>
                </a:lnTo>
                <a:lnTo>
                  <a:pt x="49886" y="413757"/>
                </a:lnTo>
                <a:lnTo>
                  <a:pt x="28783" y="374824"/>
                </a:lnTo>
                <a:lnTo>
                  <a:pt x="15445" y="331844"/>
                </a:lnTo>
                <a:lnTo>
                  <a:pt x="10794" y="285750"/>
                </a:lnTo>
                <a:lnTo>
                  <a:pt x="15236" y="241011"/>
                </a:lnTo>
                <a:lnTo>
                  <a:pt x="27989" y="199116"/>
                </a:lnTo>
                <a:lnTo>
                  <a:pt x="48199" y="160953"/>
                </a:lnTo>
                <a:lnTo>
                  <a:pt x="75009" y="127412"/>
                </a:lnTo>
                <a:lnTo>
                  <a:pt x="107564" y="99384"/>
                </a:lnTo>
                <a:lnTo>
                  <a:pt x="145008" y="77759"/>
                </a:lnTo>
                <a:lnTo>
                  <a:pt x="186485" y="63427"/>
                </a:lnTo>
                <a:lnTo>
                  <a:pt x="231139" y="57276"/>
                </a:lnTo>
                <a:lnTo>
                  <a:pt x="241934" y="57276"/>
                </a:lnTo>
                <a:lnTo>
                  <a:pt x="241934" y="50292"/>
                </a:lnTo>
                <a:lnTo>
                  <a:pt x="241172" y="48768"/>
                </a:lnTo>
                <a:lnTo>
                  <a:pt x="239648" y="48006"/>
                </a:lnTo>
                <a:lnTo>
                  <a:pt x="238886" y="46482"/>
                </a:lnTo>
                <a:close/>
              </a:path>
              <a:path w="480059" h="525780">
                <a:moveTo>
                  <a:pt x="448586" y="168021"/>
                </a:moveTo>
                <a:lnTo>
                  <a:pt x="436625" y="168021"/>
                </a:lnTo>
                <a:lnTo>
                  <a:pt x="450566" y="195595"/>
                </a:lnTo>
                <a:lnTo>
                  <a:pt x="460803" y="224599"/>
                </a:lnTo>
                <a:lnTo>
                  <a:pt x="467111" y="254746"/>
                </a:lnTo>
                <a:lnTo>
                  <a:pt x="469264" y="285750"/>
                </a:lnTo>
                <a:lnTo>
                  <a:pt x="464581" y="331844"/>
                </a:lnTo>
                <a:lnTo>
                  <a:pt x="451157" y="374824"/>
                </a:lnTo>
                <a:lnTo>
                  <a:pt x="429931" y="413757"/>
                </a:lnTo>
                <a:lnTo>
                  <a:pt x="401843" y="447706"/>
                </a:lnTo>
                <a:lnTo>
                  <a:pt x="367832" y="475739"/>
                </a:lnTo>
                <a:lnTo>
                  <a:pt x="328836" y="496919"/>
                </a:lnTo>
                <a:lnTo>
                  <a:pt x="285795" y="510312"/>
                </a:lnTo>
                <a:lnTo>
                  <a:pt x="239648" y="514985"/>
                </a:lnTo>
                <a:lnTo>
                  <a:pt x="307070" y="514985"/>
                </a:lnTo>
                <a:lnTo>
                  <a:pt x="373982" y="484725"/>
                </a:lnTo>
                <a:lnTo>
                  <a:pt x="409575" y="455390"/>
                </a:lnTo>
                <a:lnTo>
                  <a:pt x="438952" y="419851"/>
                </a:lnTo>
                <a:lnTo>
                  <a:pt x="461140" y="379083"/>
                </a:lnTo>
                <a:lnTo>
                  <a:pt x="475168" y="334058"/>
                </a:lnTo>
                <a:lnTo>
                  <a:pt x="480059" y="285750"/>
                </a:lnTo>
                <a:lnTo>
                  <a:pt x="477621" y="251827"/>
                </a:lnTo>
                <a:lnTo>
                  <a:pt x="470455" y="218868"/>
                </a:lnTo>
                <a:lnTo>
                  <a:pt x="458789" y="187219"/>
                </a:lnTo>
                <a:lnTo>
                  <a:pt x="448586" y="168021"/>
                </a:lnTo>
                <a:close/>
              </a:path>
              <a:path w="480059" h="525780">
                <a:moveTo>
                  <a:pt x="241934" y="57276"/>
                </a:moveTo>
                <a:lnTo>
                  <a:pt x="231139" y="57276"/>
                </a:lnTo>
                <a:lnTo>
                  <a:pt x="231139" y="295021"/>
                </a:lnTo>
                <a:lnTo>
                  <a:pt x="231901" y="296545"/>
                </a:lnTo>
                <a:lnTo>
                  <a:pt x="233425" y="297307"/>
                </a:lnTo>
                <a:lnTo>
                  <a:pt x="235711" y="298958"/>
                </a:lnTo>
                <a:lnTo>
                  <a:pt x="237362" y="298958"/>
                </a:lnTo>
                <a:lnTo>
                  <a:pt x="238886" y="297307"/>
                </a:lnTo>
                <a:lnTo>
                  <a:pt x="261419" y="282575"/>
                </a:lnTo>
                <a:lnTo>
                  <a:pt x="241934" y="282575"/>
                </a:lnTo>
                <a:lnTo>
                  <a:pt x="241934" y="57276"/>
                </a:lnTo>
                <a:close/>
              </a:path>
              <a:path w="480059" h="525780">
                <a:moveTo>
                  <a:pt x="438911" y="154812"/>
                </a:moveTo>
                <a:lnTo>
                  <a:pt x="436625" y="154812"/>
                </a:lnTo>
                <a:lnTo>
                  <a:pt x="435101" y="155701"/>
                </a:lnTo>
                <a:lnTo>
                  <a:pt x="241934" y="282575"/>
                </a:lnTo>
                <a:lnTo>
                  <a:pt x="261419" y="282575"/>
                </a:lnTo>
                <a:lnTo>
                  <a:pt x="436625" y="168021"/>
                </a:lnTo>
                <a:lnTo>
                  <a:pt x="448586" y="168021"/>
                </a:lnTo>
                <a:lnTo>
                  <a:pt x="442848" y="157225"/>
                </a:lnTo>
                <a:lnTo>
                  <a:pt x="442086" y="156463"/>
                </a:lnTo>
                <a:lnTo>
                  <a:pt x="440562" y="155701"/>
                </a:lnTo>
                <a:lnTo>
                  <a:pt x="438911" y="154812"/>
                </a:lnTo>
                <a:close/>
              </a:path>
              <a:path w="480059" h="525780">
                <a:moveTo>
                  <a:pt x="272160" y="237744"/>
                </a:moveTo>
                <a:lnTo>
                  <a:pt x="268350" y="237744"/>
                </a:lnTo>
                <a:lnTo>
                  <a:pt x="269112" y="238506"/>
                </a:lnTo>
                <a:lnTo>
                  <a:pt x="270636" y="238506"/>
                </a:lnTo>
                <a:lnTo>
                  <a:pt x="272160" y="237744"/>
                </a:lnTo>
                <a:close/>
              </a:path>
              <a:path w="480059" h="525780">
                <a:moveTo>
                  <a:pt x="269875" y="0"/>
                </a:moveTo>
                <a:lnTo>
                  <a:pt x="268350" y="0"/>
                </a:lnTo>
                <a:lnTo>
                  <a:pt x="266826" y="762"/>
                </a:lnTo>
                <a:lnTo>
                  <a:pt x="266064" y="1524"/>
                </a:lnTo>
                <a:lnTo>
                  <a:pt x="265175" y="2286"/>
                </a:lnTo>
                <a:lnTo>
                  <a:pt x="264413" y="3810"/>
                </a:lnTo>
                <a:lnTo>
                  <a:pt x="264413" y="234569"/>
                </a:lnTo>
                <a:lnTo>
                  <a:pt x="265175" y="236982"/>
                </a:lnTo>
                <a:lnTo>
                  <a:pt x="267588" y="237744"/>
                </a:lnTo>
                <a:lnTo>
                  <a:pt x="273050" y="237744"/>
                </a:lnTo>
                <a:lnTo>
                  <a:pt x="295356" y="223012"/>
                </a:lnTo>
                <a:lnTo>
                  <a:pt x="275335" y="223012"/>
                </a:lnTo>
                <a:lnTo>
                  <a:pt x="275335" y="10795"/>
                </a:lnTo>
                <a:lnTo>
                  <a:pt x="333541" y="10795"/>
                </a:lnTo>
                <a:lnTo>
                  <a:pt x="315969" y="5286"/>
                </a:lnTo>
                <a:lnTo>
                  <a:pt x="269875" y="0"/>
                </a:lnTo>
                <a:close/>
              </a:path>
              <a:path w="480059" h="525780">
                <a:moveTo>
                  <a:pt x="333541" y="10795"/>
                </a:moveTo>
                <a:lnTo>
                  <a:pt x="275335" y="10795"/>
                </a:lnTo>
                <a:lnTo>
                  <a:pt x="326979" y="18962"/>
                </a:lnTo>
                <a:lnTo>
                  <a:pt x="374824" y="38131"/>
                </a:lnTo>
                <a:lnTo>
                  <a:pt x="417121" y="67444"/>
                </a:lnTo>
                <a:lnTo>
                  <a:pt x="452119" y="106045"/>
                </a:lnTo>
                <a:lnTo>
                  <a:pt x="275335" y="223012"/>
                </a:lnTo>
                <a:lnTo>
                  <a:pt x="295356" y="223012"/>
                </a:lnTo>
                <a:lnTo>
                  <a:pt x="463041" y="112268"/>
                </a:lnTo>
                <a:lnTo>
                  <a:pt x="464565" y="111506"/>
                </a:lnTo>
                <a:lnTo>
                  <a:pt x="465327" y="110744"/>
                </a:lnTo>
                <a:lnTo>
                  <a:pt x="465327" y="106045"/>
                </a:lnTo>
                <a:lnTo>
                  <a:pt x="464565" y="104521"/>
                </a:lnTo>
                <a:lnTo>
                  <a:pt x="434869" y="69120"/>
                </a:lnTo>
                <a:lnTo>
                  <a:pt x="399509" y="40407"/>
                </a:lnTo>
                <a:lnTo>
                  <a:pt x="359528" y="18942"/>
                </a:lnTo>
                <a:lnTo>
                  <a:pt x="333541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5788" y="2554985"/>
            <a:ext cx="480059" cy="479425"/>
          </a:xfrm>
          <a:custGeom>
            <a:avLst/>
            <a:gdLst/>
            <a:ahLst/>
            <a:cxnLst/>
            <a:rect l="l" t="t" r="r" b="b"/>
            <a:pathLst>
              <a:path w="480059" h="479425">
                <a:moveTo>
                  <a:pt x="239648" y="479298"/>
                </a:moveTo>
                <a:lnTo>
                  <a:pt x="191503" y="474411"/>
                </a:lnTo>
                <a:lnTo>
                  <a:pt x="146589" y="460402"/>
                </a:lnTo>
                <a:lnTo>
                  <a:pt x="105891" y="438243"/>
                </a:lnTo>
                <a:lnTo>
                  <a:pt x="70389" y="408908"/>
                </a:lnTo>
                <a:lnTo>
                  <a:pt x="41067" y="373369"/>
                </a:lnTo>
                <a:lnTo>
                  <a:pt x="18907" y="332601"/>
                </a:lnTo>
                <a:lnTo>
                  <a:pt x="4890" y="287576"/>
                </a:lnTo>
                <a:lnTo>
                  <a:pt x="0" y="239267"/>
                </a:lnTo>
                <a:lnTo>
                  <a:pt x="4783" y="191711"/>
                </a:lnTo>
                <a:lnTo>
                  <a:pt x="18506" y="147232"/>
                </a:lnTo>
                <a:lnTo>
                  <a:pt x="40223" y="106813"/>
                </a:lnTo>
                <a:lnTo>
                  <a:pt x="68992" y="71437"/>
                </a:lnTo>
                <a:lnTo>
                  <a:pt x="103869" y="42085"/>
                </a:lnTo>
                <a:lnTo>
                  <a:pt x="143910" y="19740"/>
                </a:lnTo>
                <a:lnTo>
                  <a:pt x="188172" y="5384"/>
                </a:lnTo>
                <a:lnTo>
                  <a:pt x="235711" y="0"/>
                </a:lnTo>
                <a:lnTo>
                  <a:pt x="237362" y="0"/>
                </a:lnTo>
                <a:lnTo>
                  <a:pt x="238886" y="0"/>
                </a:lnTo>
                <a:lnTo>
                  <a:pt x="239648" y="1524"/>
                </a:lnTo>
                <a:lnTo>
                  <a:pt x="241172" y="2286"/>
                </a:lnTo>
                <a:lnTo>
                  <a:pt x="241934" y="3810"/>
                </a:lnTo>
                <a:lnTo>
                  <a:pt x="241934" y="236092"/>
                </a:lnTo>
                <a:lnTo>
                  <a:pt x="353609" y="162744"/>
                </a:lnTo>
                <a:lnTo>
                  <a:pt x="410956" y="125079"/>
                </a:lnTo>
                <a:lnTo>
                  <a:pt x="432083" y="111202"/>
                </a:lnTo>
                <a:lnTo>
                  <a:pt x="435101" y="109219"/>
                </a:lnTo>
                <a:lnTo>
                  <a:pt x="436625" y="108330"/>
                </a:lnTo>
                <a:lnTo>
                  <a:pt x="437387" y="108330"/>
                </a:lnTo>
                <a:lnTo>
                  <a:pt x="438911" y="108330"/>
                </a:lnTo>
                <a:lnTo>
                  <a:pt x="440562" y="109219"/>
                </a:lnTo>
                <a:lnTo>
                  <a:pt x="442086" y="109981"/>
                </a:lnTo>
                <a:lnTo>
                  <a:pt x="442848" y="110743"/>
                </a:lnTo>
                <a:lnTo>
                  <a:pt x="458789" y="140737"/>
                </a:lnTo>
                <a:lnTo>
                  <a:pt x="470455" y="172386"/>
                </a:lnTo>
                <a:lnTo>
                  <a:pt x="477621" y="205345"/>
                </a:lnTo>
                <a:lnTo>
                  <a:pt x="480059" y="239267"/>
                </a:lnTo>
                <a:lnTo>
                  <a:pt x="475168" y="287576"/>
                </a:lnTo>
                <a:lnTo>
                  <a:pt x="461140" y="332601"/>
                </a:lnTo>
                <a:lnTo>
                  <a:pt x="438952" y="373369"/>
                </a:lnTo>
                <a:lnTo>
                  <a:pt x="409575" y="408908"/>
                </a:lnTo>
                <a:lnTo>
                  <a:pt x="373982" y="438243"/>
                </a:lnTo>
                <a:lnTo>
                  <a:pt x="333148" y="460402"/>
                </a:lnTo>
                <a:lnTo>
                  <a:pt x="288046" y="474411"/>
                </a:lnTo>
                <a:lnTo>
                  <a:pt x="239648" y="47929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6582" y="2565780"/>
            <a:ext cx="458470" cy="457834"/>
          </a:xfrm>
          <a:custGeom>
            <a:avLst/>
            <a:gdLst/>
            <a:ahLst/>
            <a:cxnLst/>
            <a:rect l="l" t="t" r="r" b="b"/>
            <a:pathLst>
              <a:path w="458470" h="457835">
                <a:moveTo>
                  <a:pt x="220345" y="0"/>
                </a:moveTo>
                <a:lnTo>
                  <a:pt x="175690" y="6150"/>
                </a:lnTo>
                <a:lnTo>
                  <a:pt x="134213" y="20482"/>
                </a:lnTo>
                <a:lnTo>
                  <a:pt x="96769" y="42107"/>
                </a:lnTo>
                <a:lnTo>
                  <a:pt x="64214" y="70135"/>
                </a:lnTo>
                <a:lnTo>
                  <a:pt x="37404" y="103676"/>
                </a:lnTo>
                <a:lnTo>
                  <a:pt x="17194" y="141839"/>
                </a:lnTo>
                <a:lnTo>
                  <a:pt x="4441" y="183734"/>
                </a:lnTo>
                <a:lnTo>
                  <a:pt x="0" y="228473"/>
                </a:lnTo>
                <a:lnTo>
                  <a:pt x="4650" y="274567"/>
                </a:lnTo>
                <a:lnTo>
                  <a:pt x="17988" y="317547"/>
                </a:lnTo>
                <a:lnTo>
                  <a:pt x="39091" y="356480"/>
                </a:lnTo>
                <a:lnTo>
                  <a:pt x="67040" y="390429"/>
                </a:lnTo>
                <a:lnTo>
                  <a:pt x="100911" y="418462"/>
                </a:lnTo>
                <a:lnTo>
                  <a:pt x="139785" y="439642"/>
                </a:lnTo>
                <a:lnTo>
                  <a:pt x="182739" y="453035"/>
                </a:lnTo>
                <a:lnTo>
                  <a:pt x="228853" y="457708"/>
                </a:lnTo>
                <a:lnTo>
                  <a:pt x="275000" y="453035"/>
                </a:lnTo>
                <a:lnTo>
                  <a:pt x="318041" y="439642"/>
                </a:lnTo>
                <a:lnTo>
                  <a:pt x="357037" y="418462"/>
                </a:lnTo>
                <a:lnTo>
                  <a:pt x="391048" y="390429"/>
                </a:lnTo>
                <a:lnTo>
                  <a:pt x="419136" y="356480"/>
                </a:lnTo>
                <a:lnTo>
                  <a:pt x="440362" y="317547"/>
                </a:lnTo>
                <a:lnTo>
                  <a:pt x="453786" y="274567"/>
                </a:lnTo>
                <a:lnTo>
                  <a:pt x="458470" y="228473"/>
                </a:lnTo>
                <a:lnTo>
                  <a:pt x="456316" y="197469"/>
                </a:lnTo>
                <a:lnTo>
                  <a:pt x="439771" y="138318"/>
                </a:lnTo>
                <a:lnTo>
                  <a:pt x="311513" y="185487"/>
                </a:lnTo>
                <a:lnTo>
                  <a:pt x="252809" y="223869"/>
                </a:lnTo>
                <a:lnTo>
                  <a:pt x="231181" y="238009"/>
                </a:lnTo>
                <a:lnTo>
                  <a:pt x="228092" y="240030"/>
                </a:lnTo>
                <a:lnTo>
                  <a:pt x="226568" y="241681"/>
                </a:lnTo>
                <a:lnTo>
                  <a:pt x="224917" y="241681"/>
                </a:lnTo>
                <a:lnTo>
                  <a:pt x="222631" y="240030"/>
                </a:lnTo>
                <a:lnTo>
                  <a:pt x="221107" y="239268"/>
                </a:lnTo>
                <a:lnTo>
                  <a:pt x="220345" y="237744"/>
                </a:lnTo>
                <a:lnTo>
                  <a:pt x="220345" y="235458"/>
                </a:lnTo>
                <a:lnTo>
                  <a:pt x="220345" y="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50202" y="2508504"/>
            <a:ext cx="201295" cy="238760"/>
          </a:xfrm>
          <a:custGeom>
            <a:avLst/>
            <a:gdLst/>
            <a:ahLst/>
            <a:cxnLst/>
            <a:rect l="l" t="t" r="r" b="b"/>
            <a:pathLst>
              <a:path w="201295" h="238760">
                <a:moveTo>
                  <a:pt x="5461" y="238506"/>
                </a:moveTo>
                <a:lnTo>
                  <a:pt x="4699" y="238506"/>
                </a:lnTo>
                <a:lnTo>
                  <a:pt x="3937" y="237744"/>
                </a:lnTo>
                <a:lnTo>
                  <a:pt x="3175" y="237744"/>
                </a:lnTo>
                <a:lnTo>
                  <a:pt x="762" y="236982"/>
                </a:lnTo>
                <a:lnTo>
                  <a:pt x="0" y="234569"/>
                </a:lnTo>
                <a:lnTo>
                  <a:pt x="0" y="233045"/>
                </a:lnTo>
                <a:lnTo>
                  <a:pt x="0" y="101473"/>
                </a:lnTo>
                <a:lnTo>
                  <a:pt x="0" y="33909"/>
                </a:lnTo>
                <a:lnTo>
                  <a:pt x="0" y="9017"/>
                </a:lnTo>
                <a:lnTo>
                  <a:pt x="0" y="5461"/>
                </a:lnTo>
                <a:lnTo>
                  <a:pt x="0" y="3810"/>
                </a:lnTo>
                <a:lnTo>
                  <a:pt x="762" y="2286"/>
                </a:lnTo>
                <a:lnTo>
                  <a:pt x="1650" y="1524"/>
                </a:lnTo>
                <a:lnTo>
                  <a:pt x="2413" y="762"/>
                </a:lnTo>
                <a:lnTo>
                  <a:pt x="3937" y="0"/>
                </a:lnTo>
                <a:lnTo>
                  <a:pt x="5461" y="0"/>
                </a:lnTo>
                <a:lnTo>
                  <a:pt x="51555" y="5286"/>
                </a:lnTo>
                <a:lnTo>
                  <a:pt x="95114" y="18942"/>
                </a:lnTo>
                <a:lnTo>
                  <a:pt x="135095" y="40407"/>
                </a:lnTo>
                <a:lnTo>
                  <a:pt x="170455" y="69120"/>
                </a:lnTo>
                <a:lnTo>
                  <a:pt x="200151" y="104521"/>
                </a:lnTo>
                <a:lnTo>
                  <a:pt x="200914" y="106045"/>
                </a:lnTo>
                <a:lnTo>
                  <a:pt x="200914" y="107696"/>
                </a:lnTo>
                <a:lnTo>
                  <a:pt x="200914" y="109220"/>
                </a:lnTo>
                <a:lnTo>
                  <a:pt x="200914" y="110744"/>
                </a:lnTo>
                <a:lnTo>
                  <a:pt x="200151" y="111506"/>
                </a:lnTo>
                <a:lnTo>
                  <a:pt x="198627" y="112268"/>
                </a:lnTo>
                <a:lnTo>
                  <a:pt x="88788" y="184808"/>
                </a:lnTo>
                <a:lnTo>
                  <a:pt x="32385" y="222059"/>
                </a:lnTo>
                <a:lnTo>
                  <a:pt x="11604" y="235783"/>
                </a:lnTo>
                <a:lnTo>
                  <a:pt x="8636" y="237744"/>
                </a:lnTo>
                <a:lnTo>
                  <a:pt x="7747" y="237744"/>
                </a:lnTo>
                <a:lnTo>
                  <a:pt x="6223" y="238506"/>
                </a:lnTo>
                <a:lnTo>
                  <a:pt x="5461" y="2385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61123" y="2519298"/>
            <a:ext cx="177165" cy="212725"/>
          </a:xfrm>
          <a:custGeom>
            <a:avLst/>
            <a:gdLst/>
            <a:ahLst/>
            <a:cxnLst/>
            <a:rect l="l" t="t" r="r" b="b"/>
            <a:pathLst>
              <a:path w="177165" h="212725">
                <a:moveTo>
                  <a:pt x="0" y="0"/>
                </a:moveTo>
                <a:lnTo>
                  <a:pt x="0" y="122687"/>
                </a:lnTo>
                <a:lnTo>
                  <a:pt x="0" y="185689"/>
                </a:lnTo>
                <a:lnTo>
                  <a:pt x="0" y="208901"/>
                </a:lnTo>
                <a:lnTo>
                  <a:pt x="0" y="212216"/>
                </a:lnTo>
                <a:lnTo>
                  <a:pt x="102203" y="144595"/>
                </a:lnTo>
                <a:lnTo>
                  <a:pt x="154685" y="109870"/>
                </a:lnTo>
                <a:lnTo>
                  <a:pt x="174021" y="97077"/>
                </a:lnTo>
                <a:lnTo>
                  <a:pt x="176783" y="95250"/>
                </a:lnTo>
                <a:lnTo>
                  <a:pt x="141785" y="56649"/>
                </a:lnTo>
                <a:lnTo>
                  <a:pt x="99488" y="27336"/>
                </a:lnTo>
                <a:lnTo>
                  <a:pt x="51643" y="816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2250" y="3364229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29">
                <a:moveTo>
                  <a:pt x="0" y="83693"/>
                </a:moveTo>
                <a:lnTo>
                  <a:pt x="11326" y="51113"/>
                </a:lnTo>
                <a:lnTo>
                  <a:pt x="42227" y="24511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3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5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3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71488" y="3363467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29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9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33031" y="357835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172974" y="258572"/>
                </a:moveTo>
                <a:lnTo>
                  <a:pt x="2286" y="258572"/>
                </a:lnTo>
                <a:lnTo>
                  <a:pt x="0" y="260985"/>
                </a:lnTo>
                <a:lnTo>
                  <a:pt x="0" y="430530"/>
                </a:lnTo>
                <a:lnTo>
                  <a:pt x="2286" y="432816"/>
                </a:lnTo>
                <a:lnTo>
                  <a:pt x="172974" y="432816"/>
                </a:lnTo>
                <a:lnTo>
                  <a:pt x="175260" y="430530"/>
                </a:lnTo>
                <a:lnTo>
                  <a:pt x="175260" y="422021"/>
                </a:lnTo>
                <a:lnTo>
                  <a:pt x="10922" y="422021"/>
                </a:lnTo>
                <a:lnTo>
                  <a:pt x="10922" y="269494"/>
                </a:lnTo>
                <a:lnTo>
                  <a:pt x="175260" y="269494"/>
                </a:lnTo>
                <a:lnTo>
                  <a:pt x="175260" y="260985"/>
                </a:lnTo>
                <a:lnTo>
                  <a:pt x="172974" y="258572"/>
                </a:lnTo>
                <a:close/>
              </a:path>
              <a:path w="433070" h="433070">
                <a:moveTo>
                  <a:pt x="310261" y="220725"/>
                </a:moveTo>
                <a:lnTo>
                  <a:pt x="307213" y="220725"/>
                </a:lnTo>
                <a:lnTo>
                  <a:pt x="304800" y="223012"/>
                </a:lnTo>
                <a:lnTo>
                  <a:pt x="302514" y="225298"/>
                </a:lnTo>
                <a:lnTo>
                  <a:pt x="302514" y="228346"/>
                </a:lnTo>
                <a:lnTo>
                  <a:pt x="304800" y="230759"/>
                </a:lnTo>
                <a:lnTo>
                  <a:pt x="333501" y="259334"/>
                </a:lnTo>
                <a:lnTo>
                  <a:pt x="303752" y="268874"/>
                </a:lnTo>
                <a:lnTo>
                  <a:pt x="279908" y="287845"/>
                </a:lnTo>
                <a:lnTo>
                  <a:pt x="264064" y="314055"/>
                </a:lnTo>
                <a:lnTo>
                  <a:pt x="258318" y="345313"/>
                </a:lnTo>
                <a:lnTo>
                  <a:pt x="265122" y="379237"/>
                </a:lnTo>
                <a:lnTo>
                  <a:pt x="283702" y="407066"/>
                </a:lnTo>
                <a:lnTo>
                  <a:pt x="311306" y="425894"/>
                </a:lnTo>
                <a:lnTo>
                  <a:pt x="345186" y="432816"/>
                </a:lnTo>
                <a:lnTo>
                  <a:pt x="379505" y="425894"/>
                </a:lnTo>
                <a:lnTo>
                  <a:pt x="385231" y="422021"/>
                </a:lnTo>
                <a:lnTo>
                  <a:pt x="345186" y="422021"/>
                </a:lnTo>
                <a:lnTo>
                  <a:pt x="315618" y="416018"/>
                </a:lnTo>
                <a:lnTo>
                  <a:pt x="291433" y="399621"/>
                </a:lnTo>
                <a:lnTo>
                  <a:pt x="275105" y="375247"/>
                </a:lnTo>
                <a:lnTo>
                  <a:pt x="269113" y="345313"/>
                </a:lnTo>
                <a:lnTo>
                  <a:pt x="275105" y="315839"/>
                </a:lnTo>
                <a:lnTo>
                  <a:pt x="291433" y="291734"/>
                </a:lnTo>
                <a:lnTo>
                  <a:pt x="315618" y="275464"/>
                </a:lnTo>
                <a:lnTo>
                  <a:pt x="345186" y="269494"/>
                </a:lnTo>
                <a:lnTo>
                  <a:pt x="388106" y="269494"/>
                </a:lnTo>
                <a:lnTo>
                  <a:pt x="387328" y="268874"/>
                </a:lnTo>
                <a:lnTo>
                  <a:pt x="357632" y="259334"/>
                </a:lnTo>
                <a:lnTo>
                  <a:pt x="366944" y="250062"/>
                </a:lnTo>
                <a:lnTo>
                  <a:pt x="339725" y="250062"/>
                </a:lnTo>
                <a:lnTo>
                  <a:pt x="310261" y="220725"/>
                </a:lnTo>
                <a:close/>
              </a:path>
              <a:path w="433070" h="433070">
                <a:moveTo>
                  <a:pt x="175260" y="269494"/>
                </a:moveTo>
                <a:lnTo>
                  <a:pt x="164465" y="269494"/>
                </a:lnTo>
                <a:lnTo>
                  <a:pt x="164465" y="422021"/>
                </a:lnTo>
                <a:lnTo>
                  <a:pt x="175260" y="422021"/>
                </a:lnTo>
                <a:lnTo>
                  <a:pt x="175260" y="269494"/>
                </a:lnTo>
                <a:close/>
              </a:path>
              <a:path w="433070" h="433070">
                <a:moveTo>
                  <a:pt x="388106" y="269494"/>
                </a:moveTo>
                <a:lnTo>
                  <a:pt x="345186" y="269494"/>
                </a:lnTo>
                <a:lnTo>
                  <a:pt x="375173" y="275464"/>
                </a:lnTo>
                <a:lnTo>
                  <a:pt x="399542" y="291734"/>
                </a:lnTo>
                <a:lnTo>
                  <a:pt x="415909" y="315839"/>
                </a:lnTo>
                <a:lnTo>
                  <a:pt x="421894" y="345313"/>
                </a:lnTo>
                <a:lnTo>
                  <a:pt x="415909" y="375247"/>
                </a:lnTo>
                <a:lnTo>
                  <a:pt x="399542" y="399621"/>
                </a:lnTo>
                <a:lnTo>
                  <a:pt x="375173" y="416018"/>
                </a:lnTo>
                <a:lnTo>
                  <a:pt x="345186" y="422021"/>
                </a:lnTo>
                <a:lnTo>
                  <a:pt x="385231" y="422021"/>
                </a:lnTo>
                <a:lnTo>
                  <a:pt x="407336" y="407066"/>
                </a:lnTo>
                <a:lnTo>
                  <a:pt x="425999" y="379237"/>
                </a:lnTo>
                <a:lnTo>
                  <a:pt x="432816" y="345313"/>
                </a:lnTo>
                <a:lnTo>
                  <a:pt x="427051" y="314055"/>
                </a:lnTo>
                <a:lnTo>
                  <a:pt x="411178" y="287845"/>
                </a:lnTo>
                <a:lnTo>
                  <a:pt x="388106" y="269494"/>
                </a:lnTo>
                <a:close/>
              </a:path>
              <a:path w="433070" h="433070">
                <a:moveTo>
                  <a:pt x="93091" y="181991"/>
                </a:moveTo>
                <a:lnTo>
                  <a:pt x="82169" y="181991"/>
                </a:lnTo>
                <a:lnTo>
                  <a:pt x="82169" y="258572"/>
                </a:lnTo>
                <a:lnTo>
                  <a:pt x="93091" y="258572"/>
                </a:lnTo>
                <a:lnTo>
                  <a:pt x="93091" y="181991"/>
                </a:lnTo>
                <a:close/>
              </a:path>
              <a:path w="433070" h="433070">
                <a:moveTo>
                  <a:pt x="281571" y="94487"/>
                </a:moveTo>
                <a:lnTo>
                  <a:pt x="266065" y="94487"/>
                </a:lnTo>
                <a:lnTo>
                  <a:pt x="339725" y="168021"/>
                </a:lnTo>
                <a:lnTo>
                  <a:pt x="339725" y="250062"/>
                </a:lnTo>
                <a:lnTo>
                  <a:pt x="350647" y="250062"/>
                </a:lnTo>
                <a:lnTo>
                  <a:pt x="350647" y="168021"/>
                </a:lnTo>
                <a:lnTo>
                  <a:pt x="360779" y="157987"/>
                </a:lnTo>
                <a:lnTo>
                  <a:pt x="345186" y="157987"/>
                </a:lnTo>
                <a:lnTo>
                  <a:pt x="281571" y="94487"/>
                </a:lnTo>
                <a:close/>
              </a:path>
              <a:path w="433070" h="433070">
                <a:moveTo>
                  <a:pt x="383921" y="220725"/>
                </a:moveTo>
                <a:lnTo>
                  <a:pt x="380111" y="220725"/>
                </a:lnTo>
                <a:lnTo>
                  <a:pt x="378460" y="223012"/>
                </a:lnTo>
                <a:lnTo>
                  <a:pt x="350647" y="250062"/>
                </a:lnTo>
                <a:lnTo>
                  <a:pt x="366944" y="250062"/>
                </a:lnTo>
                <a:lnTo>
                  <a:pt x="386334" y="230759"/>
                </a:lnTo>
                <a:lnTo>
                  <a:pt x="387858" y="228346"/>
                </a:lnTo>
                <a:lnTo>
                  <a:pt x="387858" y="225298"/>
                </a:lnTo>
                <a:lnTo>
                  <a:pt x="386334" y="223012"/>
                </a:lnTo>
                <a:lnTo>
                  <a:pt x="383921" y="220725"/>
                </a:lnTo>
                <a:close/>
              </a:path>
              <a:path w="433070" h="433070">
                <a:moveTo>
                  <a:pt x="87629" y="0"/>
                </a:moveTo>
                <a:lnTo>
                  <a:pt x="53631" y="6921"/>
                </a:lnTo>
                <a:lnTo>
                  <a:pt x="25765" y="25749"/>
                </a:lnTo>
                <a:lnTo>
                  <a:pt x="6923" y="53578"/>
                </a:lnTo>
                <a:lnTo>
                  <a:pt x="0" y="87503"/>
                </a:lnTo>
                <a:lnTo>
                  <a:pt x="5764" y="118439"/>
                </a:lnTo>
                <a:lnTo>
                  <a:pt x="21637" y="144684"/>
                </a:lnTo>
                <a:lnTo>
                  <a:pt x="45487" y="163833"/>
                </a:lnTo>
                <a:lnTo>
                  <a:pt x="75184" y="173481"/>
                </a:lnTo>
                <a:lnTo>
                  <a:pt x="47371" y="201295"/>
                </a:lnTo>
                <a:lnTo>
                  <a:pt x="44958" y="203581"/>
                </a:lnTo>
                <a:lnTo>
                  <a:pt x="44958" y="207518"/>
                </a:lnTo>
                <a:lnTo>
                  <a:pt x="47371" y="209042"/>
                </a:lnTo>
                <a:lnTo>
                  <a:pt x="48895" y="211328"/>
                </a:lnTo>
                <a:lnTo>
                  <a:pt x="52704" y="211328"/>
                </a:lnTo>
                <a:lnTo>
                  <a:pt x="55118" y="209042"/>
                </a:lnTo>
                <a:lnTo>
                  <a:pt x="82169" y="181991"/>
                </a:lnTo>
                <a:lnTo>
                  <a:pt x="108620" y="181991"/>
                </a:lnTo>
                <a:lnTo>
                  <a:pt x="100075" y="173481"/>
                </a:lnTo>
                <a:lnTo>
                  <a:pt x="128367" y="164365"/>
                </a:lnTo>
                <a:lnTo>
                  <a:pt x="129724" y="163322"/>
                </a:lnTo>
                <a:lnTo>
                  <a:pt x="85344" y="163322"/>
                </a:lnTo>
                <a:lnTo>
                  <a:pt x="56356" y="156922"/>
                </a:lnTo>
                <a:lnTo>
                  <a:pt x="32702" y="140509"/>
                </a:lnTo>
                <a:lnTo>
                  <a:pt x="16764" y="116548"/>
                </a:lnTo>
                <a:lnTo>
                  <a:pt x="10922" y="87503"/>
                </a:lnTo>
                <a:lnTo>
                  <a:pt x="16906" y="57568"/>
                </a:lnTo>
                <a:lnTo>
                  <a:pt x="33274" y="33194"/>
                </a:lnTo>
                <a:lnTo>
                  <a:pt x="57642" y="16797"/>
                </a:lnTo>
                <a:lnTo>
                  <a:pt x="87629" y="10795"/>
                </a:lnTo>
                <a:lnTo>
                  <a:pt x="127342" y="10795"/>
                </a:lnTo>
                <a:lnTo>
                  <a:pt x="120544" y="6407"/>
                </a:lnTo>
                <a:lnTo>
                  <a:pt x="87629" y="0"/>
                </a:lnTo>
                <a:close/>
              </a:path>
              <a:path w="433070" h="433070">
                <a:moveTo>
                  <a:pt x="108620" y="181991"/>
                </a:moveTo>
                <a:lnTo>
                  <a:pt x="93091" y="181991"/>
                </a:lnTo>
                <a:lnTo>
                  <a:pt x="121793" y="210566"/>
                </a:lnTo>
                <a:lnTo>
                  <a:pt x="127253" y="210566"/>
                </a:lnTo>
                <a:lnTo>
                  <a:pt x="128016" y="209042"/>
                </a:lnTo>
                <a:lnTo>
                  <a:pt x="130301" y="207518"/>
                </a:lnTo>
                <a:lnTo>
                  <a:pt x="130301" y="203581"/>
                </a:lnTo>
                <a:lnTo>
                  <a:pt x="108620" y="181991"/>
                </a:lnTo>
                <a:close/>
              </a:path>
              <a:path w="433070" h="433070">
                <a:moveTo>
                  <a:pt x="127342" y="10795"/>
                </a:moveTo>
                <a:lnTo>
                  <a:pt x="87629" y="10795"/>
                </a:lnTo>
                <a:lnTo>
                  <a:pt x="117316" y="16797"/>
                </a:lnTo>
                <a:lnTo>
                  <a:pt x="141763" y="33194"/>
                </a:lnTo>
                <a:lnTo>
                  <a:pt x="158353" y="57568"/>
                </a:lnTo>
                <a:lnTo>
                  <a:pt x="164465" y="87503"/>
                </a:lnTo>
                <a:lnTo>
                  <a:pt x="158603" y="116548"/>
                </a:lnTo>
                <a:lnTo>
                  <a:pt x="142621" y="140509"/>
                </a:lnTo>
                <a:lnTo>
                  <a:pt x="118923" y="156922"/>
                </a:lnTo>
                <a:lnTo>
                  <a:pt x="89916" y="163322"/>
                </a:lnTo>
                <a:lnTo>
                  <a:pt x="129724" y="163322"/>
                </a:lnTo>
                <a:lnTo>
                  <a:pt x="151526" y="146558"/>
                </a:lnTo>
                <a:lnTo>
                  <a:pt x="167566" y="122082"/>
                </a:lnTo>
                <a:lnTo>
                  <a:pt x="174498" y="92964"/>
                </a:lnTo>
                <a:lnTo>
                  <a:pt x="280044" y="92964"/>
                </a:lnTo>
                <a:lnTo>
                  <a:pt x="274574" y="87503"/>
                </a:lnTo>
                <a:lnTo>
                  <a:pt x="279986" y="82042"/>
                </a:lnTo>
                <a:lnTo>
                  <a:pt x="174498" y="82042"/>
                </a:lnTo>
                <a:lnTo>
                  <a:pt x="166514" y="49988"/>
                </a:lnTo>
                <a:lnTo>
                  <a:pt x="147685" y="23923"/>
                </a:lnTo>
                <a:lnTo>
                  <a:pt x="127342" y="10795"/>
                </a:lnTo>
                <a:close/>
              </a:path>
              <a:path w="433070" h="433070">
                <a:moveTo>
                  <a:pt x="360590" y="16256"/>
                </a:moveTo>
                <a:lnTo>
                  <a:pt x="345186" y="16256"/>
                </a:lnTo>
                <a:lnTo>
                  <a:pt x="416560" y="87503"/>
                </a:lnTo>
                <a:lnTo>
                  <a:pt x="345186" y="157987"/>
                </a:lnTo>
                <a:lnTo>
                  <a:pt x="360779" y="157987"/>
                </a:lnTo>
                <a:lnTo>
                  <a:pt x="428117" y="91312"/>
                </a:lnTo>
                <a:lnTo>
                  <a:pt x="428878" y="89789"/>
                </a:lnTo>
                <a:lnTo>
                  <a:pt x="429768" y="89027"/>
                </a:lnTo>
                <a:lnTo>
                  <a:pt x="429768" y="85979"/>
                </a:lnTo>
                <a:lnTo>
                  <a:pt x="428878" y="84455"/>
                </a:lnTo>
                <a:lnTo>
                  <a:pt x="428117" y="83566"/>
                </a:lnTo>
                <a:lnTo>
                  <a:pt x="360590" y="16256"/>
                </a:lnTo>
                <a:close/>
              </a:path>
              <a:path w="433070" h="433070">
                <a:moveTo>
                  <a:pt x="280044" y="92964"/>
                </a:moveTo>
                <a:lnTo>
                  <a:pt x="252857" y="92964"/>
                </a:lnTo>
                <a:lnTo>
                  <a:pt x="224917" y="120015"/>
                </a:lnTo>
                <a:lnTo>
                  <a:pt x="223393" y="122300"/>
                </a:lnTo>
                <a:lnTo>
                  <a:pt x="223393" y="125475"/>
                </a:lnTo>
                <a:lnTo>
                  <a:pt x="224917" y="127762"/>
                </a:lnTo>
                <a:lnTo>
                  <a:pt x="226441" y="128524"/>
                </a:lnTo>
                <a:lnTo>
                  <a:pt x="227329" y="129286"/>
                </a:lnTo>
                <a:lnTo>
                  <a:pt x="230377" y="129286"/>
                </a:lnTo>
                <a:lnTo>
                  <a:pt x="231901" y="128524"/>
                </a:lnTo>
                <a:lnTo>
                  <a:pt x="266065" y="94487"/>
                </a:lnTo>
                <a:lnTo>
                  <a:pt x="281571" y="94487"/>
                </a:lnTo>
                <a:lnTo>
                  <a:pt x="280044" y="92964"/>
                </a:lnTo>
                <a:close/>
              </a:path>
              <a:path w="433070" h="433070">
                <a:moveTo>
                  <a:pt x="230377" y="44958"/>
                </a:moveTo>
                <a:lnTo>
                  <a:pt x="227329" y="44958"/>
                </a:lnTo>
                <a:lnTo>
                  <a:pt x="224917" y="47243"/>
                </a:lnTo>
                <a:lnTo>
                  <a:pt x="223393" y="48768"/>
                </a:lnTo>
                <a:lnTo>
                  <a:pt x="223393" y="52705"/>
                </a:lnTo>
                <a:lnTo>
                  <a:pt x="252857" y="82042"/>
                </a:lnTo>
                <a:lnTo>
                  <a:pt x="279986" y="82042"/>
                </a:lnTo>
                <a:lnTo>
                  <a:pt x="282251" y="79756"/>
                </a:lnTo>
                <a:lnTo>
                  <a:pt x="266065" y="79756"/>
                </a:lnTo>
                <a:lnTo>
                  <a:pt x="232664" y="47243"/>
                </a:lnTo>
                <a:lnTo>
                  <a:pt x="230377" y="44958"/>
                </a:lnTo>
                <a:close/>
              </a:path>
              <a:path w="433070" h="433070">
                <a:moveTo>
                  <a:pt x="347472" y="3048"/>
                </a:moveTo>
                <a:lnTo>
                  <a:pt x="343662" y="3048"/>
                </a:lnTo>
                <a:lnTo>
                  <a:pt x="341249" y="4699"/>
                </a:lnTo>
                <a:lnTo>
                  <a:pt x="266065" y="79756"/>
                </a:lnTo>
                <a:lnTo>
                  <a:pt x="282251" y="79756"/>
                </a:lnTo>
                <a:lnTo>
                  <a:pt x="345186" y="16256"/>
                </a:lnTo>
                <a:lnTo>
                  <a:pt x="360590" y="16256"/>
                </a:lnTo>
                <a:lnTo>
                  <a:pt x="348996" y="4699"/>
                </a:lnTo>
                <a:lnTo>
                  <a:pt x="34747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3031" y="357835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357632" y="259334"/>
                </a:moveTo>
                <a:lnTo>
                  <a:pt x="374225" y="242814"/>
                </a:lnTo>
                <a:lnTo>
                  <a:pt x="382746" y="234330"/>
                </a:lnTo>
                <a:lnTo>
                  <a:pt x="385885" y="231205"/>
                </a:lnTo>
                <a:lnTo>
                  <a:pt x="386334" y="230759"/>
                </a:lnTo>
                <a:lnTo>
                  <a:pt x="387858" y="228346"/>
                </a:lnTo>
                <a:lnTo>
                  <a:pt x="387858" y="225298"/>
                </a:lnTo>
                <a:lnTo>
                  <a:pt x="386334" y="223012"/>
                </a:lnTo>
                <a:lnTo>
                  <a:pt x="383921" y="220725"/>
                </a:lnTo>
                <a:lnTo>
                  <a:pt x="380111" y="220725"/>
                </a:lnTo>
                <a:lnTo>
                  <a:pt x="378460" y="223012"/>
                </a:lnTo>
                <a:lnTo>
                  <a:pt x="362380" y="238650"/>
                </a:lnTo>
                <a:lnTo>
                  <a:pt x="354123" y="246681"/>
                </a:lnTo>
                <a:lnTo>
                  <a:pt x="351081" y="249640"/>
                </a:lnTo>
                <a:lnTo>
                  <a:pt x="350647" y="250062"/>
                </a:lnTo>
                <a:lnTo>
                  <a:pt x="350647" y="202632"/>
                </a:lnTo>
                <a:lnTo>
                  <a:pt x="350647" y="178276"/>
                </a:lnTo>
                <a:lnTo>
                  <a:pt x="350647" y="169302"/>
                </a:lnTo>
                <a:lnTo>
                  <a:pt x="350647" y="168021"/>
                </a:lnTo>
                <a:lnTo>
                  <a:pt x="395434" y="123674"/>
                </a:lnTo>
                <a:lnTo>
                  <a:pt x="418433" y="100901"/>
                </a:lnTo>
                <a:lnTo>
                  <a:pt x="426906" y="92511"/>
                </a:lnTo>
                <a:lnTo>
                  <a:pt x="428117" y="91312"/>
                </a:lnTo>
                <a:lnTo>
                  <a:pt x="428878" y="89789"/>
                </a:lnTo>
                <a:lnTo>
                  <a:pt x="429768" y="89027"/>
                </a:lnTo>
                <a:lnTo>
                  <a:pt x="429768" y="87503"/>
                </a:lnTo>
                <a:lnTo>
                  <a:pt x="429768" y="85979"/>
                </a:lnTo>
                <a:lnTo>
                  <a:pt x="428878" y="84455"/>
                </a:lnTo>
                <a:lnTo>
                  <a:pt x="428117" y="83566"/>
                </a:lnTo>
                <a:lnTo>
                  <a:pt x="382375" y="37971"/>
                </a:lnTo>
                <a:lnTo>
                  <a:pt x="358886" y="14557"/>
                </a:lnTo>
                <a:lnTo>
                  <a:pt x="350232" y="5931"/>
                </a:lnTo>
                <a:lnTo>
                  <a:pt x="348996" y="4699"/>
                </a:lnTo>
                <a:lnTo>
                  <a:pt x="347472" y="3048"/>
                </a:lnTo>
                <a:lnTo>
                  <a:pt x="343662" y="3048"/>
                </a:lnTo>
                <a:lnTo>
                  <a:pt x="341249" y="4699"/>
                </a:lnTo>
                <a:lnTo>
                  <a:pt x="297783" y="48091"/>
                </a:lnTo>
                <a:lnTo>
                  <a:pt x="275463" y="70373"/>
                </a:lnTo>
                <a:lnTo>
                  <a:pt x="267239" y="78583"/>
                </a:lnTo>
                <a:lnTo>
                  <a:pt x="266065" y="79756"/>
                </a:lnTo>
                <a:lnTo>
                  <a:pt x="246755" y="60960"/>
                </a:lnTo>
                <a:lnTo>
                  <a:pt x="236839" y="51308"/>
                </a:lnTo>
                <a:lnTo>
                  <a:pt x="233185" y="47752"/>
                </a:lnTo>
                <a:lnTo>
                  <a:pt x="232664" y="47243"/>
                </a:lnTo>
                <a:lnTo>
                  <a:pt x="230377" y="44958"/>
                </a:lnTo>
                <a:lnTo>
                  <a:pt x="227329" y="44958"/>
                </a:lnTo>
                <a:lnTo>
                  <a:pt x="224917" y="47243"/>
                </a:lnTo>
                <a:lnTo>
                  <a:pt x="223393" y="48768"/>
                </a:lnTo>
                <a:lnTo>
                  <a:pt x="223393" y="52705"/>
                </a:lnTo>
                <a:lnTo>
                  <a:pt x="224917" y="54229"/>
                </a:lnTo>
                <a:lnTo>
                  <a:pt x="241069" y="70308"/>
                </a:lnTo>
                <a:lnTo>
                  <a:pt x="249364" y="78565"/>
                </a:lnTo>
                <a:lnTo>
                  <a:pt x="252420" y="81607"/>
                </a:lnTo>
                <a:lnTo>
                  <a:pt x="252857" y="82042"/>
                </a:lnTo>
                <a:lnTo>
                  <a:pt x="207555" y="82042"/>
                </a:lnTo>
                <a:lnTo>
                  <a:pt x="184292" y="82042"/>
                </a:lnTo>
                <a:lnTo>
                  <a:pt x="175722" y="82042"/>
                </a:lnTo>
                <a:lnTo>
                  <a:pt x="174498" y="82042"/>
                </a:lnTo>
                <a:lnTo>
                  <a:pt x="166514" y="49988"/>
                </a:lnTo>
                <a:lnTo>
                  <a:pt x="147685" y="23923"/>
                </a:lnTo>
                <a:lnTo>
                  <a:pt x="120544" y="6407"/>
                </a:lnTo>
                <a:lnTo>
                  <a:pt x="87629" y="0"/>
                </a:lnTo>
                <a:lnTo>
                  <a:pt x="53631" y="6921"/>
                </a:lnTo>
                <a:lnTo>
                  <a:pt x="25765" y="25749"/>
                </a:lnTo>
                <a:lnTo>
                  <a:pt x="6923" y="53578"/>
                </a:lnTo>
                <a:lnTo>
                  <a:pt x="0" y="87503"/>
                </a:lnTo>
                <a:lnTo>
                  <a:pt x="5764" y="118439"/>
                </a:lnTo>
                <a:lnTo>
                  <a:pt x="21637" y="144684"/>
                </a:lnTo>
                <a:lnTo>
                  <a:pt x="45487" y="163833"/>
                </a:lnTo>
                <a:lnTo>
                  <a:pt x="75184" y="173481"/>
                </a:lnTo>
                <a:lnTo>
                  <a:pt x="59104" y="189561"/>
                </a:lnTo>
                <a:lnTo>
                  <a:pt x="50847" y="197818"/>
                </a:lnTo>
                <a:lnTo>
                  <a:pt x="47805" y="200860"/>
                </a:lnTo>
                <a:lnTo>
                  <a:pt x="47371" y="201295"/>
                </a:lnTo>
                <a:lnTo>
                  <a:pt x="44958" y="203581"/>
                </a:lnTo>
                <a:lnTo>
                  <a:pt x="44958" y="207518"/>
                </a:lnTo>
                <a:lnTo>
                  <a:pt x="47371" y="209042"/>
                </a:lnTo>
                <a:lnTo>
                  <a:pt x="48895" y="211328"/>
                </a:lnTo>
                <a:lnTo>
                  <a:pt x="52704" y="211328"/>
                </a:lnTo>
                <a:lnTo>
                  <a:pt x="55118" y="209042"/>
                </a:lnTo>
                <a:lnTo>
                  <a:pt x="70756" y="193403"/>
                </a:lnTo>
                <a:lnTo>
                  <a:pt x="78787" y="185372"/>
                </a:lnTo>
                <a:lnTo>
                  <a:pt x="81746" y="182413"/>
                </a:lnTo>
                <a:lnTo>
                  <a:pt x="82169" y="181991"/>
                </a:lnTo>
                <a:lnTo>
                  <a:pt x="82169" y="226264"/>
                </a:lnTo>
                <a:lnTo>
                  <a:pt x="82169" y="248999"/>
                </a:lnTo>
                <a:lnTo>
                  <a:pt x="82169" y="257375"/>
                </a:lnTo>
                <a:lnTo>
                  <a:pt x="82169" y="258572"/>
                </a:lnTo>
                <a:lnTo>
                  <a:pt x="37822" y="258572"/>
                </a:lnTo>
                <a:lnTo>
                  <a:pt x="15049" y="258572"/>
                </a:lnTo>
                <a:lnTo>
                  <a:pt x="6659" y="258572"/>
                </a:lnTo>
                <a:lnTo>
                  <a:pt x="5461" y="258572"/>
                </a:lnTo>
                <a:lnTo>
                  <a:pt x="2286" y="258572"/>
                </a:lnTo>
                <a:lnTo>
                  <a:pt x="0" y="260985"/>
                </a:lnTo>
                <a:lnTo>
                  <a:pt x="0" y="430530"/>
                </a:lnTo>
                <a:lnTo>
                  <a:pt x="2286" y="432816"/>
                </a:lnTo>
                <a:lnTo>
                  <a:pt x="172974" y="432816"/>
                </a:lnTo>
                <a:lnTo>
                  <a:pt x="175260" y="430530"/>
                </a:lnTo>
                <a:lnTo>
                  <a:pt x="175260" y="260985"/>
                </a:lnTo>
                <a:lnTo>
                  <a:pt x="172974" y="258572"/>
                </a:lnTo>
                <a:lnTo>
                  <a:pt x="93091" y="258572"/>
                </a:lnTo>
                <a:lnTo>
                  <a:pt x="93091" y="214298"/>
                </a:lnTo>
                <a:lnTo>
                  <a:pt x="93091" y="191563"/>
                </a:lnTo>
                <a:lnTo>
                  <a:pt x="93091" y="183187"/>
                </a:lnTo>
                <a:lnTo>
                  <a:pt x="93091" y="181991"/>
                </a:lnTo>
                <a:lnTo>
                  <a:pt x="108803" y="197629"/>
                </a:lnTo>
                <a:lnTo>
                  <a:pt x="116871" y="205660"/>
                </a:lnTo>
                <a:lnTo>
                  <a:pt x="119844" y="208619"/>
                </a:lnTo>
                <a:lnTo>
                  <a:pt x="120269" y="209042"/>
                </a:lnTo>
                <a:lnTo>
                  <a:pt x="121793" y="210566"/>
                </a:lnTo>
                <a:lnTo>
                  <a:pt x="122554" y="210566"/>
                </a:lnTo>
                <a:lnTo>
                  <a:pt x="124078" y="210566"/>
                </a:lnTo>
                <a:lnTo>
                  <a:pt x="125602" y="210566"/>
                </a:lnTo>
                <a:lnTo>
                  <a:pt x="127253" y="210566"/>
                </a:lnTo>
                <a:lnTo>
                  <a:pt x="128016" y="209042"/>
                </a:lnTo>
                <a:lnTo>
                  <a:pt x="130301" y="207518"/>
                </a:lnTo>
                <a:lnTo>
                  <a:pt x="130301" y="203581"/>
                </a:lnTo>
                <a:lnTo>
                  <a:pt x="128016" y="201295"/>
                </a:lnTo>
                <a:lnTo>
                  <a:pt x="111863" y="185215"/>
                </a:lnTo>
                <a:lnTo>
                  <a:pt x="103568" y="176958"/>
                </a:lnTo>
                <a:lnTo>
                  <a:pt x="100512" y="173916"/>
                </a:lnTo>
                <a:lnTo>
                  <a:pt x="100075" y="173481"/>
                </a:lnTo>
                <a:lnTo>
                  <a:pt x="128367" y="164365"/>
                </a:lnTo>
                <a:lnTo>
                  <a:pt x="151526" y="146558"/>
                </a:lnTo>
                <a:lnTo>
                  <a:pt x="167566" y="122082"/>
                </a:lnTo>
                <a:lnTo>
                  <a:pt x="174498" y="92964"/>
                </a:lnTo>
                <a:lnTo>
                  <a:pt x="219799" y="92964"/>
                </a:lnTo>
                <a:lnTo>
                  <a:pt x="243062" y="92964"/>
                </a:lnTo>
                <a:lnTo>
                  <a:pt x="251632" y="92964"/>
                </a:lnTo>
                <a:lnTo>
                  <a:pt x="252857" y="92964"/>
                </a:lnTo>
                <a:lnTo>
                  <a:pt x="236704" y="108602"/>
                </a:lnTo>
                <a:lnTo>
                  <a:pt x="228409" y="116633"/>
                </a:lnTo>
                <a:lnTo>
                  <a:pt x="225353" y="119592"/>
                </a:lnTo>
                <a:lnTo>
                  <a:pt x="224917" y="120015"/>
                </a:lnTo>
                <a:lnTo>
                  <a:pt x="223393" y="122300"/>
                </a:lnTo>
                <a:lnTo>
                  <a:pt x="223393" y="125475"/>
                </a:lnTo>
                <a:lnTo>
                  <a:pt x="224917" y="127762"/>
                </a:lnTo>
                <a:lnTo>
                  <a:pt x="226441" y="128524"/>
                </a:lnTo>
                <a:lnTo>
                  <a:pt x="227329" y="129286"/>
                </a:lnTo>
                <a:lnTo>
                  <a:pt x="228853" y="129286"/>
                </a:lnTo>
                <a:lnTo>
                  <a:pt x="230377" y="129286"/>
                </a:lnTo>
                <a:lnTo>
                  <a:pt x="231901" y="128524"/>
                </a:lnTo>
                <a:lnTo>
                  <a:pt x="232664" y="127762"/>
                </a:lnTo>
                <a:lnTo>
                  <a:pt x="251973" y="108525"/>
                </a:lnTo>
                <a:lnTo>
                  <a:pt x="261889" y="98647"/>
                </a:lnTo>
                <a:lnTo>
                  <a:pt x="265543" y="95007"/>
                </a:lnTo>
                <a:lnTo>
                  <a:pt x="266065" y="94487"/>
                </a:lnTo>
                <a:lnTo>
                  <a:pt x="308649" y="136999"/>
                </a:lnTo>
                <a:lnTo>
                  <a:pt x="330517" y="158829"/>
                </a:lnTo>
                <a:lnTo>
                  <a:pt x="338574" y="166872"/>
                </a:lnTo>
                <a:lnTo>
                  <a:pt x="339725" y="168021"/>
                </a:lnTo>
                <a:lnTo>
                  <a:pt x="339725" y="215451"/>
                </a:lnTo>
                <a:lnTo>
                  <a:pt x="339725" y="239807"/>
                </a:lnTo>
                <a:lnTo>
                  <a:pt x="339725" y="248781"/>
                </a:lnTo>
                <a:lnTo>
                  <a:pt x="339725" y="250062"/>
                </a:lnTo>
                <a:lnTo>
                  <a:pt x="324012" y="234424"/>
                </a:lnTo>
                <a:lnTo>
                  <a:pt x="315944" y="226393"/>
                </a:lnTo>
                <a:lnTo>
                  <a:pt x="312971" y="223434"/>
                </a:lnTo>
                <a:lnTo>
                  <a:pt x="312547" y="223012"/>
                </a:lnTo>
                <a:lnTo>
                  <a:pt x="310261" y="220725"/>
                </a:lnTo>
                <a:lnTo>
                  <a:pt x="307213" y="220725"/>
                </a:lnTo>
                <a:lnTo>
                  <a:pt x="304800" y="223012"/>
                </a:lnTo>
                <a:lnTo>
                  <a:pt x="302514" y="225298"/>
                </a:lnTo>
                <a:lnTo>
                  <a:pt x="302514" y="228346"/>
                </a:lnTo>
                <a:lnTo>
                  <a:pt x="304800" y="230759"/>
                </a:lnTo>
                <a:lnTo>
                  <a:pt x="321393" y="247278"/>
                </a:lnTo>
                <a:lnTo>
                  <a:pt x="329914" y="255762"/>
                </a:lnTo>
                <a:lnTo>
                  <a:pt x="333053" y="258887"/>
                </a:lnTo>
                <a:lnTo>
                  <a:pt x="333501" y="259334"/>
                </a:lnTo>
                <a:lnTo>
                  <a:pt x="303752" y="268874"/>
                </a:lnTo>
                <a:lnTo>
                  <a:pt x="279908" y="287845"/>
                </a:lnTo>
                <a:lnTo>
                  <a:pt x="264064" y="314055"/>
                </a:lnTo>
                <a:lnTo>
                  <a:pt x="258318" y="345313"/>
                </a:lnTo>
                <a:lnTo>
                  <a:pt x="265122" y="379237"/>
                </a:lnTo>
                <a:lnTo>
                  <a:pt x="283702" y="407066"/>
                </a:lnTo>
                <a:lnTo>
                  <a:pt x="311306" y="425894"/>
                </a:lnTo>
                <a:lnTo>
                  <a:pt x="345186" y="432816"/>
                </a:lnTo>
                <a:lnTo>
                  <a:pt x="379505" y="425894"/>
                </a:lnTo>
                <a:lnTo>
                  <a:pt x="407336" y="407066"/>
                </a:lnTo>
                <a:lnTo>
                  <a:pt x="425999" y="379237"/>
                </a:lnTo>
                <a:lnTo>
                  <a:pt x="432816" y="345313"/>
                </a:lnTo>
                <a:lnTo>
                  <a:pt x="427051" y="314055"/>
                </a:lnTo>
                <a:lnTo>
                  <a:pt x="411178" y="287845"/>
                </a:lnTo>
                <a:lnTo>
                  <a:pt x="387328" y="268874"/>
                </a:lnTo>
                <a:lnTo>
                  <a:pt x="357632" y="25933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43954" y="3847846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70" h="153035">
                <a:moveTo>
                  <a:pt x="153543" y="152526"/>
                </a:moveTo>
                <a:lnTo>
                  <a:pt x="64775" y="152526"/>
                </a:lnTo>
                <a:lnTo>
                  <a:pt x="19192" y="152526"/>
                </a:lnTo>
                <a:lnTo>
                  <a:pt x="2399" y="152526"/>
                </a:lnTo>
                <a:lnTo>
                  <a:pt x="0" y="152526"/>
                </a:lnTo>
                <a:lnTo>
                  <a:pt x="0" y="64347"/>
                </a:lnTo>
                <a:lnTo>
                  <a:pt x="0" y="19065"/>
                </a:lnTo>
                <a:lnTo>
                  <a:pt x="0" y="2383"/>
                </a:lnTo>
                <a:lnTo>
                  <a:pt x="0" y="0"/>
                </a:lnTo>
                <a:lnTo>
                  <a:pt x="88767" y="0"/>
                </a:lnTo>
                <a:lnTo>
                  <a:pt x="134350" y="0"/>
                </a:lnTo>
                <a:lnTo>
                  <a:pt x="151143" y="0"/>
                </a:lnTo>
                <a:lnTo>
                  <a:pt x="153543" y="0"/>
                </a:lnTo>
                <a:lnTo>
                  <a:pt x="153543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43954" y="3589146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70" h="153035">
                <a:moveTo>
                  <a:pt x="78994" y="152526"/>
                </a:moveTo>
                <a:lnTo>
                  <a:pt x="78994" y="152526"/>
                </a:lnTo>
                <a:lnTo>
                  <a:pt x="74422" y="152526"/>
                </a:lnTo>
                <a:lnTo>
                  <a:pt x="45434" y="146127"/>
                </a:lnTo>
                <a:lnTo>
                  <a:pt x="21780" y="129714"/>
                </a:lnTo>
                <a:lnTo>
                  <a:pt x="5842" y="105753"/>
                </a:lnTo>
                <a:lnTo>
                  <a:pt x="0" y="76707"/>
                </a:lnTo>
                <a:lnTo>
                  <a:pt x="5984" y="46773"/>
                </a:lnTo>
                <a:lnTo>
                  <a:pt x="22352" y="22399"/>
                </a:lnTo>
                <a:lnTo>
                  <a:pt x="46720" y="6002"/>
                </a:lnTo>
                <a:lnTo>
                  <a:pt x="76707" y="0"/>
                </a:lnTo>
                <a:lnTo>
                  <a:pt x="106394" y="6002"/>
                </a:lnTo>
                <a:lnTo>
                  <a:pt x="130841" y="22399"/>
                </a:lnTo>
                <a:lnTo>
                  <a:pt x="147431" y="46773"/>
                </a:lnTo>
                <a:lnTo>
                  <a:pt x="153543" y="76707"/>
                </a:lnTo>
                <a:lnTo>
                  <a:pt x="147681" y="105753"/>
                </a:lnTo>
                <a:lnTo>
                  <a:pt x="131699" y="129714"/>
                </a:lnTo>
                <a:lnTo>
                  <a:pt x="108001" y="146127"/>
                </a:lnTo>
                <a:lnTo>
                  <a:pt x="78994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07606" y="3594608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40" h="142239">
                <a:moveTo>
                  <a:pt x="70612" y="0"/>
                </a:moveTo>
                <a:lnTo>
                  <a:pt x="111875" y="41189"/>
                </a:lnTo>
                <a:lnTo>
                  <a:pt x="133064" y="62341"/>
                </a:lnTo>
                <a:lnTo>
                  <a:pt x="140870" y="70133"/>
                </a:lnTo>
                <a:lnTo>
                  <a:pt x="141986" y="71246"/>
                </a:lnTo>
                <a:lnTo>
                  <a:pt x="100722" y="111996"/>
                </a:lnTo>
                <a:lnTo>
                  <a:pt x="79533" y="132921"/>
                </a:lnTo>
                <a:lnTo>
                  <a:pt x="71727" y="140630"/>
                </a:lnTo>
                <a:lnTo>
                  <a:pt x="70612" y="141731"/>
                </a:lnTo>
                <a:lnTo>
                  <a:pt x="29789" y="100982"/>
                </a:lnTo>
                <a:lnTo>
                  <a:pt x="8826" y="80057"/>
                </a:lnTo>
                <a:lnTo>
                  <a:pt x="1103" y="72348"/>
                </a:lnTo>
                <a:lnTo>
                  <a:pt x="0" y="71246"/>
                </a:lnTo>
                <a:lnTo>
                  <a:pt x="70612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02144" y="3847846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5">
                <a:moveTo>
                  <a:pt x="76073" y="152526"/>
                </a:moveTo>
                <a:lnTo>
                  <a:pt x="46505" y="146524"/>
                </a:lnTo>
                <a:lnTo>
                  <a:pt x="22320" y="130127"/>
                </a:lnTo>
                <a:lnTo>
                  <a:pt x="5992" y="105753"/>
                </a:lnTo>
                <a:lnTo>
                  <a:pt x="0" y="75818"/>
                </a:lnTo>
                <a:lnTo>
                  <a:pt x="5992" y="46345"/>
                </a:lnTo>
                <a:lnTo>
                  <a:pt x="22320" y="22240"/>
                </a:lnTo>
                <a:lnTo>
                  <a:pt x="46505" y="5970"/>
                </a:lnTo>
                <a:lnTo>
                  <a:pt x="76073" y="0"/>
                </a:lnTo>
                <a:lnTo>
                  <a:pt x="106060" y="5970"/>
                </a:lnTo>
                <a:lnTo>
                  <a:pt x="130428" y="22240"/>
                </a:lnTo>
                <a:lnTo>
                  <a:pt x="146796" y="46345"/>
                </a:lnTo>
                <a:lnTo>
                  <a:pt x="152780" y="75818"/>
                </a:lnTo>
                <a:lnTo>
                  <a:pt x="146796" y="105753"/>
                </a:lnTo>
                <a:lnTo>
                  <a:pt x="130429" y="130127"/>
                </a:lnTo>
                <a:lnTo>
                  <a:pt x="106060" y="146524"/>
                </a:lnTo>
                <a:lnTo>
                  <a:pt x="76073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72250" y="4313682"/>
            <a:ext cx="5072380" cy="835660"/>
          </a:xfrm>
          <a:custGeom>
            <a:avLst/>
            <a:gdLst/>
            <a:ahLst/>
            <a:cxnLst/>
            <a:rect l="l" t="t" r="r" b="b"/>
            <a:pathLst>
              <a:path w="5072380" h="835660">
                <a:moveTo>
                  <a:pt x="0" y="83566"/>
                </a:moveTo>
                <a:lnTo>
                  <a:pt x="11326" y="51006"/>
                </a:lnTo>
                <a:lnTo>
                  <a:pt x="42227" y="24447"/>
                </a:lnTo>
                <a:lnTo>
                  <a:pt x="88082" y="655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56"/>
                </a:lnTo>
                <a:lnTo>
                  <a:pt x="5029644" y="24447"/>
                </a:lnTo>
                <a:lnTo>
                  <a:pt x="5060545" y="51006"/>
                </a:lnTo>
                <a:lnTo>
                  <a:pt x="5071872" y="83566"/>
                </a:lnTo>
                <a:lnTo>
                  <a:pt x="5071872" y="751586"/>
                </a:lnTo>
                <a:lnTo>
                  <a:pt x="5060545" y="784145"/>
                </a:lnTo>
                <a:lnTo>
                  <a:pt x="5029644" y="810704"/>
                </a:lnTo>
                <a:lnTo>
                  <a:pt x="4983789" y="828595"/>
                </a:lnTo>
                <a:lnTo>
                  <a:pt x="4927600" y="835152"/>
                </a:lnTo>
                <a:lnTo>
                  <a:pt x="144272" y="835152"/>
                </a:lnTo>
                <a:lnTo>
                  <a:pt x="88082" y="828595"/>
                </a:lnTo>
                <a:lnTo>
                  <a:pt x="42227" y="810704"/>
                </a:lnTo>
                <a:lnTo>
                  <a:pt x="11326" y="784145"/>
                </a:lnTo>
                <a:lnTo>
                  <a:pt x="0" y="751586"/>
                </a:lnTo>
                <a:lnTo>
                  <a:pt x="0" y="83566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71488" y="4312920"/>
            <a:ext cx="728980" cy="835660"/>
          </a:xfrm>
          <a:custGeom>
            <a:avLst/>
            <a:gdLst/>
            <a:ahLst/>
            <a:cxnLst/>
            <a:rect l="l" t="t" r="r" b="b"/>
            <a:pathLst>
              <a:path w="728979" h="83566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19962"/>
                </a:lnTo>
                <a:lnTo>
                  <a:pt x="9050" y="764803"/>
                </a:lnTo>
                <a:lnTo>
                  <a:pt x="33734" y="801417"/>
                </a:lnTo>
                <a:lnTo>
                  <a:pt x="70348" y="826101"/>
                </a:lnTo>
                <a:lnTo>
                  <a:pt x="115188" y="835151"/>
                </a:lnTo>
                <a:lnTo>
                  <a:pt x="728471" y="835151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2071" y="4472940"/>
            <a:ext cx="469265" cy="469900"/>
          </a:xfrm>
          <a:custGeom>
            <a:avLst/>
            <a:gdLst/>
            <a:ahLst/>
            <a:cxnLst/>
            <a:rect l="l" t="t" r="r" b="b"/>
            <a:pathLst>
              <a:path w="469265" h="469900">
                <a:moveTo>
                  <a:pt x="321427" y="359410"/>
                </a:moveTo>
                <a:lnTo>
                  <a:pt x="305943" y="359410"/>
                </a:lnTo>
                <a:lnTo>
                  <a:pt x="404241" y="457835"/>
                </a:lnTo>
                <a:lnTo>
                  <a:pt x="410344" y="462909"/>
                </a:lnTo>
                <a:lnTo>
                  <a:pt x="416972" y="466518"/>
                </a:lnTo>
                <a:lnTo>
                  <a:pt x="424029" y="468675"/>
                </a:lnTo>
                <a:lnTo>
                  <a:pt x="431419" y="469392"/>
                </a:lnTo>
                <a:lnTo>
                  <a:pt x="438455" y="468675"/>
                </a:lnTo>
                <a:lnTo>
                  <a:pt x="445420" y="466518"/>
                </a:lnTo>
                <a:lnTo>
                  <a:pt x="451957" y="462909"/>
                </a:lnTo>
                <a:lnTo>
                  <a:pt x="457312" y="458184"/>
                </a:lnTo>
                <a:lnTo>
                  <a:pt x="431307" y="458184"/>
                </a:lnTo>
                <a:lnTo>
                  <a:pt x="421118" y="456160"/>
                </a:lnTo>
                <a:lnTo>
                  <a:pt x="411987" y="450088"/>
                </a:lnTo>
                <a:lnTo>
                  <a:pt x="321427" y="359410"/>
                </a:lnTo>
                <a:close/>
              </a:path>
              <a:path w="469265" h="469900">
                <a:moveTo>
                  <a:pt x="367146" y="314452"/>
                </a:moveTo>
                <a:lnTo>
                  <a:pt x="352425" y="314452"/>
                </a:lnTo>
                <a:lnTo>
                  <a:pt x="449960" y="412877"/>
                </a:lnTo>
                <a:lnTo>
                  <a:pt x="456104" y="421495"/>
                </a:lnTo>
                <a:lnTo>
                  <a:pt x="458152" y="431434"/>
                </a:lnTo>
                <a:lnTo>
                  <a:pt x="456104" y="441398"/>
                </a:lnTo>
                <a:lnTo>
                  <a:pt x="449960" y="450088"/>
                </a:lnTo>
                <a:lnTo>
                  <a:pt x="441330" y="456160"/>
                </a:lnTo>
                <a:lnTo>
                  <a:pt x="431307" y="458184"/>
                </a:lnTo>
                <a:lnTo>
                  <a:pt x="457312" y="458184"/>
                </a:lnTo>
                <a:lnTo>
                  <a:pt x="457707" y="457835"/>
                </a:lnTo>
                <a:lnTo>
                  <a:pt x="465994" y="445456"/>
                </a:lnTo>
                <a:lnTo>
                  <a:pt x="468756" y="431482"/>
                </a:lnTo>
                <a:lnTo>
                  <a:pt x="465994" y="417508"/>
                </a:lnTo>
                <a:lnTo>
                  <a:pt x="457707" y="405130"/>
                </a:lnTo>
                <a:lnTo>
                  <a:pt x="367146" y="314452"/>
                </a:lnTo>
                <a:close/>
              </a:path>
              <a:path w="469265" h="469900">
                <a:moveTo>
                  <a:pt x="195960" y="0"/>
                </a:moveTo>
                <a:lnTo>
                  <a:pt x="157289" y="3734"/>
                </a:lnTo>
                <a:lnTo>
                  <a:pt x="120808" y="14731"/>
                </a:lnTo>
                <a:lnTo>
                  <a:pt x="57276" y="57277"/>
                </a:lnTo>
                <a:lnTo>
                  <a:pt x="32682" y="87340"/>
                </a:lnTo>
                <a:lnTo>
                  <a:pt x="14731" y="121094"/>
                </a:lnTo>
                <a:lnTo>
                  <a:pt x="3734" y="157610"/>
                </a:lnTo>
                <a:lnTo>
                  <a:pt x="0" y="195961"/>
                </a:lnTo>
                <a:lnTo>
                  <a:pt x="3734" y="234751"/>
                </a:lnTo>
                <a:lnTo>
                  <a:pt x="14731" y="271494"/>
                </a:lnTo>
                <a:lnTo>
                  <a:pt x="32682" y="305331"/>
                </a:lnTo>
                <a:lnTo>
                  <a:pt x="57276" y="335407"/>
                </a:lnTo>
                <a:lnTo>
                  <a:pt x="87233" y="359733"/>
                </a:lnTo>
                <a:lnTo>
                  <a:pt x="157289" y="388860"/>
                </a:lnTo>
                <a:lnTo>
                  <a:pt x="195960" y="392684"/>
                </a:lnTo>
                <a:lnTo>
                  <a:pt x="225236" y="390538"/>
                </a:lnTo>
                <a:lnTo>
                  <a:pt x="253571" y="384190"/>
                </a:lnTo>
                <a:lnTo>
                  <a:pt x="259541" y="381889"/>
                </a:lnTo>
                <a:lnTo>
                  <a:pt x="195960" y="381889"/>
                </a:lnTo>
                <a:lnTo>
                  <a:pt x="159517" y="378309"/>
                </a:lnTo>
                <a:lnTo>
                  <a:pt x="93251" y="350813"/>
                </a:lnTo>
                <a:lnTo>
                  <a:pt x="41870" y="298991"/>
                </a:lnTo>
                <a:lnTo>
                  <a:pt x="14374" y="232415"/>
                </a:lnTo>
                <a:lnTo>
                  <a:pt x="10795" y="195961"/>
                </a:lnTo>
                <a:lnTo>
                  <a:pt x="14374" y="159517"/>
                </a:lnTo>
                <a:lnTo>
                  <a:pt x="41870" y="93251"/>
                </a:lnTo>
                <a:lnTo>
                  <a:pt x="93251" y="41870"/>
                </a:lnTo>
                <a:lnTo>
                  <a:pt x="159517" y="14374"/>
                </a:lnTo>
                <a:lnTo>
                  <a:pt x="195960" y="10795"/>
                </a:lnTo>
                <a:lnTo>
                  <a:pt x="258042" y="10795"/>
                </a:lnTo>
                <a:lnTo>
                  <a:pt x="234630" y="3734"/>
                </a:lnTo>
                <a:lnTo>
                  <a:pt x="195960" y="0"/>
                </a:lnTo>
                <a:close/>
              </a:path>
              <a:path w="469265" h="469900">
                <a:moveTo>
                  <a:pt x="258042" y="10795"/>
                </a:moveTo>
                <a:lnTo>
                  <a:pt x="195960" y="10795"/>
                </a:lnTo>
                <a:lnTo>
                  <a:pt x="232404" y="14374"/>
                </a:lnTo>
                <a:lnTo>
                  <a:pt x="266906" y="24860"/>
                </a:lnTo>
                <a:lnTo>
                  <a:pt x="326898" y="65024"/>
                </a:lnTo>
                <a:lnTo>
                  <a:pt x="354519" y="100265"/>
                </a:lnTo>
                <a:lnTo>
                  <a:pt x="372401" y="139648"/>
                </a:lnTo>
                <a:lnTo>
                  <a:pt x="380603" y="181387"/>
                </a:lnTo>
                <a:lnTo>
                  <a:pt x="379184" y="223698"/>
                </a:lnTo>
                <a:lnTo>
                  <a:pt x="368205" y="264796"/>
                </a:lnTo>
                <a:lnTo>
                  <a:pt x="347725" y="302895"/>
                </a:lnTo>
                <a:lnTo>
                  <a:pt x="346963" y="303657"/>
                </a:lnTo>
                <a:lnTo>
                  <a:pt x="342274" y="309907"/>
                </a:lnTo>
                <a:lnTo>
                  <a:pt x="315849" y="337931"/>
                </a:lnTo>
                <a:lnTo>
                  <a:pt x="303656" y="346964"/>
                </a:lnTo>
                <a:lnTo>
                  <a:pt x="302768" y="347726"/>
                </a:lnTo>
                <a:lnTo>
                  <a:pt x="278507" y="362225"/>
                </a:lnTo>
                <a:lnTo>
                  <a:pt x="252317" y="372951"/>
                </a:lnTo>
                <a:lnTo>
                  <a:pt x="224651" y="379604"/>
                </a:lnTo>
                <a:lnTo>
                  <a:pt x="195960" y="381889"/>
                </a:lnTo>
                <a:lnTo>
                  <a:pt x="259541" y="381889"/>
                </a:lnTo>
                <a:lnTo>
                  <a:pt x="280596" y="373770"/>
                </a:lnTo>
                <a:lnTo>
                  <a:pt x="305943" y="359410"/>
                </a:lnTo>
                <a:lnTo>
                  <a:pt x="321427" y="359410"/>
                </a:lnTo>
                <a:lnTo>
                  <a:pt x="314451" y="352425"/>
                </a:lnTo>
                <a:lnTo>
                  <a:pt x="319676" y="348337"/>
                </a:lnTo>
                <a:lnTo>
                  <a:pt x="324818" y="344201"/>
                </a:lnTo>
                <a:lnTo>
                  <a:pt x="352425" y="314452"/>
                </a:lnTo>
                <a:lnTo>
                  <a:pt x="367146" y="314452"/>
                </a:lnTo>
                <a:lnTo>
                  <a:pt x="358648" y="305943"/>
                </a:lnTo>
                <a:lnTo>
                  <a:pt x="379535" y="265571"/>
                </a:lnTo>
                <a:lnTo>
                  <a:pt x="390407" y="222367"/>
                </a:lnTo>
                <a:lnTo>
                  <a:pt x="391302" y="178133"/>
                </a:lnTo>
                <a:lnTo>
                  <a:pt x="382260" y="134671"/>
                </a:lnTo>
                <a:lnTo>
                  <a:pt x="363319" y="93785"/>
                </a:lnTo>
                <a:lnTo>
                  <a:pt x="334518" y="57277"/>
                </a:lnTo>
                <a:lnTo>
                  <a:pt x="304635" y="32682"/>
                </a:lnTo>
                <a:lnTo>
                  <a:pt x="271097" y="14731"/>
                </a:lnTo>
                <a:lnTo>
                  <a:pt x="258042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72071" y="4472940"/>
            <a:ext cx="469265" cy="469900"/>
          </a:xfrm>
          <a:custGeom>
            <a:avLst/>
            <a:gdLst/>
            <a:ahLst/>
            <a:cxnLst/>
            <a:rect l="l" t="t" r="r" b="b"/>
            <a:pathLst>
              <a:path w="469265" h="469900">
                <a:moveTo>
                  <a:pt x="457707" y="405130"/>
                </a:moveTo>
                <a:lnTo>
                  <a:pt x="400438" y="347787"/>
                </a:lnTo>
                <a:lnTo>
                  <a:pt x="371030" y="318341"/>
                </a:lnTo>
                <a:lnTo>
                  <a:pt x="360195" y="307492"/>
                </a:lnTo>
                <a:lnTo>
                  <a:pt x="358648" y="305943"/>
                </a:lnTo>
                <a:lnTo>
                  <a:pt x="379535" y="265571"/>
                </a:lnTo>
                <a:lnTo>
                  <a:pt x="390407" y="222367"/>
                </a:lnTo>
                <a:lnTo>
                  <a:pt x="391302" y="178133"/>
                </a:lnTo>
                <a:lnTo>
                  <a:pt x="382260" y="134671"/>
                </a:lnTo>
                <a:lnTo>
                  <a:pt x="363319" y="93785"/>
                </a:lnTo>
                <a:lnTo>
                  <a:pt x="334518" y="57277"/>
                </a:lnTo>
                <a:lnTo>
                  <a:pt x="304635" y="32682"/>
                </a:lnTo>
                <a:lnTo>
                  <a:pt x="234630" y="3734"/>
                </a:lnTo>
                <a:lnTo>
                  <a:pt x="195960" y="0"/>
                </a:lnTo>
                <a:lnTo>
                  <a:pt x="157289" y="3734"/>
                </a:lnTo>
                <a:lnTo>
                  <a:pt x="120808" y="14731"/>
                </a:lnTo>
                <a:lnTo>
                  <a:pt x="57276" y="57277"/>
                </a:lnTo>
                <a:lnTo>
                  <a:pt x="32682" y="87340"/>
                </a:lnTo>
                <a:lnTo>
                  <a:pt x="14731" y="121094"/>
                </a:lnTo>
                <a:lnTo>
                  <a:pt x="3734" y="157610"/>
                </a:lnTo>
                <a:lnTo>
                  <a:pt x="0" y="195961"/>
                </a:lnTo>
                <a:lnTo>
                  <a:pt x="3734" y="234751"/>
                </a:lnTo>
                <a:lnTo>
                  <a:pt x="14731" y="271494"/>
                </a:lnTo>
                <a:lnTo>
                  <a:pt x="32682" y="305331"/>
                </a:lnTo>
                <a:lnTo>
                  <a:pt x="57276" y="335407"/>
                </a:lnTo>
                <a:lnTo>
                  <a:pt x="87233" y="359733"/>
                </a:lnTo>
                <a:lnTo>
                  <a:pt x="157289" y="388860"/>
                </a:lnTo>
                <a:lnTo>
                  <a:pt x="195960" y="392684"/>
                </a:lnTo>
                <a:lnTo>
                  <a:pt x="225236" y="390538"/>
                </a:lnTo>
                <a:lnTo>
                  <a:pt x="253571" y="384190"/>
                </a:lnTo>
                <a:lnTo>
                  <a:pt x="280596" y="373770"/>
                </a:lnTo>
                <a:lnTo>
                  <a:pt x="305943" y="359410"/>
                </a:lnTo>
                <a:lnTo>
                  <a:pt x="362771" y="416311"/>
                </a:lnTo>
                <a:lnTo>
                  <a:pt x="391953" y="445531"/>
                </a:lnTo>
                <a:lnTo>
                  <a:pt x="424029" y="468675"/>
                </a:lnTo>
                <a:lnTo>
                  <a:pt x="431419" y="469392"/>
                </a:lnTo>
                <a:lnTo>
                  <a:pt x="438455" y="468675"/>
                </a:lnTo>
                <a:lnTo>
                  <a:pt x="468756" y="431482"/>
                </a:lnTo>
                <a:lnTo>
                  <a:pt x="465994" y="417508"/>
                </a:lnTo>
                <a:lnTo>
                  <a:pt x="457707" y="40513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82867" y="4483734"/>
            <a:ext cx="370205" cy="371475"/>
          </a:xfrm>
          <a:custGeom>
            <a:avLst/>
            <a:gdLst/>
            <a:ahLst/>
            <a:cxnLst/>
            <a:rect l="l" t="t" r="r" b="b"/>
            <a:pathLst>
              <a:path w="370204" h="371475">
                <a:moveTo>
                  <a:pt x="54228" y="316864"/>
                </a:moveTo>
                <a:lnTo>
                  <a:pt x="31075" y="288196"/>
                </a:lnTo>
                <a:lnTo>
                  <a:pt x="14065" y="256206"/>
                </a:lnTo>
                <a:lnTo>
                  <a:pt x="3579" y="221620"/>
                </a:lnTo>
                <a:lnTo>
                  <a:pt x="0" y="185165"/>
                </a:lnTo>
                <a:lnTo>
                  <a:pt x="3579" y="148722"/>
                </a:lnTo>
                <a:lnTo>
                  <a:pt x="31075" y="82456"/>
                </a:lnTo>
                <a:lnTo>
                  <a:pt x="82456" y="31075"/>
                </a:lnTo>
                <a:lnTo>
                  <a:pt x="148722" y="3579"/>
                </a:lnTo>
                <a:lnTo>
                  <a:pt x="185165" y="0"/>
                </a:lnTo>
                <a:lnTo>
                  <a:pt x="221609" y="3579"/>
                </a:lnTo>
                <a:lnTo>
                  <a:pt x="287875" y="31075"/>
                </a:lnTo>
                <a:lnTo>
                  <a:pt x="343724" y="89470"/>
                </a:lnTo>
                <a:lnTo>
                  <a:pt x="361606" y="128853"/>
                </a:lnTo>
                <a:lnTo>
                  <a:pt x="369808" y="170592"/>
                </a:lnTo>
                <a:lnTo>
                  <a:pt x="368389" y="212903"/>
                </a:lnTo>
                <a:lnTo>
                  <a:pt x="357410" y="254001"/>
                </a:lnTo>
                <a:lnTo>
                  <a:pt x="336930" y="292100"/>
                </a:lnTo>
                <a:lnTo>
                  <a:pt x="336168" y="292862"/>
                </a:lnTo>
                <a:lnTo>
                  <a:pt x="331479" y="299112"/>
                </a:lnTo>
                <a:lnTo>
                  <a:pt x="326659" y="305149"/>
                </a:lnTo>
                <a:lnTo>
                  <a:pt x="299100" y="331884"/>
                </a:lnTo>
                <a:lnTo>
                  <a:pt x="292861" y="336169"/>
                </a:lnTo>
                <a:lnTo>
                  <a:pt x="291973" y="336931"/>
                </a:lnTo>
                <a:lnTo>
                  <a:pt x="267712" y="351430"/>
                </a:lnTo>
                <a:lnTo>
                  <a:pt x="241522" y="362156"/>
                </a:lnTo>
                <a:lnTo>
                  <a:pt x="213856" y="368809"/>
                </a:lnTo>
                <a:lnTo>
                  <a:pt x="185165" y="371094"/>
                </a:lnTo>
                <a:lnTo>
                  <a:pt x="148722" y="367514"/>
                </a:lnTo>
                <a:lnTo>
                  <a:pt x="114220" y="357028"/>
                </a:lnTo>
                <a:lnTo>
                  <a:pt x="82456" y="340018"/>
                </a:lnTo>
                <a:lnTo>
                  <a:pt x="54228" y="3168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86523" y="4787391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35508" y="135635"/>
                </a:moveTo>
                <a:lnTo>
                  <a:pt x="126878" y="141708"/>
                </a:lnTo>
                <a:lnTo>
                  <a:pt x="116855" y="143732"/>
                </a:lnTo>
                <a:lnTo>
                  <a:pt x="106666" y="141708"/>
                </a:lnTo>
                <a:lnTo>
                  <a:pt x="97535" y="135635"/>
                </a:lnTo>
                <a:lnTo>
                  <a:pt x="41148" y="79174"/>
                </a:lnTo>
                <a:lnTo>
                  <a:pt x="12192" y="50180"/>
                </a:lnTo>
                <a:lnTo>
                  <a:pt x="1524" y="39498"/>
                </a:lnTo>
                <a:lnTo>
                  <a:pt x="0" y="37972"/>
                </a:lnTo>
                <a:lnTo>
                  <a:pt x="5224" y="33885"/>
                </a:lnTo>
                <a:lnTo>
                  <a:pt x="10366" y="29749"/>
                </a:lnTo>
                <a:lnTo>
                  <a:pt x="37973" y="0"/>
                </a:lnTo>
                <a:lnTo>
                  <a:pt x="94360" y="56901"/>
                </a:lnTo>
                <a:lnTo>
                  <a:pt x="123316" y="86121"/>
                </a:lnTo>
                <a:lnTo>
                  <a:pt x="133984" y="96887"/>
                </a:lnTo>
                <a:lnTo>
                  <a:pt x="135508" y="98424"/>
                </a:lnTo>
                <a:lnTo>
                  <a:pt x="141652" y="107043"/>
                </a:lnTo>
                <a:lnTo>
                  <a:pt x="143700" y="116982"/>
                </a:lnTo>
                <a:lnTo>
                  <a:pt x="141652" y="126946"/>
                </a:lnTo>
                <a:lnTo>
                  <a:pt x="135508" y="1356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71488" y="1467611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3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72250" y="1468374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30">
                <a:moveTo>
                  <a:pt x="0" y="83692"/>
                </a:moveTo>
                <a:lnTo>
                  <a:pt x="11326" y="51113"/>
                </a:lnTo>
                <a:lnTo>
                  <a:pt x="42227" y="24510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2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4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2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14743" y="1609344"/>
            <a:ext cx="459105" cy="485140"/>
          </a:xfrm>
          <a:custGeom>
            <a:avLst/>
            <a:gdLst/>
            <a:ahLst/>
            <a:cxnLst/>
            <a:rect l="l" t="t" r="r" b="b"/>
            <a:pathLst>
              <a:path w="459104" h="485139">
                <a:moveTo>
                  <a:pt x="319658" y="446785"/>
                </a:moveTo>
                <a:lnTo>
                  <a:pt x="140588" y="446785"/>
                </a:lnTo>
                <a:lnTo>
                  <a:pt x="127567" y="449345"/>
                </a:lnTo>
                <a:lnTo>
                  <a:pt x="116998" y="456311"/>
                </a:lnTo>
                <a:lnTo>
                  <a:pt x="109906" y="466609"/>
                </a:lnTo>
                <a:lnTo>
                  <a:pt x="107314" y="479170"/>
                </a:lnTo>
                <a:lnTo>
                  <a:pt x="107314" y="482345"/>
                </a:lnTo>
                <a:lnTo>
                  <a:pt x="109600" y="484631"/>
                </a:lnTo>
                <a:lnTo>
                  <a:pt x="350647" y="484631"/>
                </a:lnTo>
                <a:lnTo>
                  <a:pt x="352932" y="482345"/>
                </a:lnTo>
                <a:lnTo>
                  <a:pt x="352932" y="479170"/>
                </a:lnTo>
                <a:lnTo>
                  <a:pt x="351786" y="473836"/>
                </a:lnTo>
                <a:lnTo>
                  <a:pt x="118872" y="473836"/>
                </a:lnTo>
                <a:lnTo>
                  <a:pt x="121765" y="467385"/>
                </a:lnTo>
                <a:lnTo>
                  <a:pt x="126587" y="462232"/>
                </a:lnTo>
                <a:lnTo>
                  <a:pt x="132980" y="458817"/>
                </a:lnTo>
                <a:lnTo>
                  <a:pt x="140588" y="457580"/>
                </a:lnTo>
                <a:lnTo>
                  <a:pt x="343860" y="457580"/>
                </a:lnTo>
                <a:lnTo>
                  <a:pt x="342963" y="456310"/>
                </a:lnTo>
                <a:lnTo>
                  <a:pt x="332358" y="449345"/>
                </a:lnTo>
                <a:lnTo>
                  <a:pt x="319658" y="446785"/>
                </a:lnTo>
                <a:close/>
              </a:path>
              <a:path w="459104" h="485139">
                <a:moveTo>
                  <a:pt x="343860" y="457580"/>
                </a:moveTo>
                <a:lnTo>
                  <a:pt x="319658" y="457580"/>
                </a:lnTo>
                <a:lnTo>
                  <a:pt x="326999" y="458817"/>
                </a:lnTo>
                <a:lnTo>
                  <a:pt x="333422" y="462232"/>
                </a:lnTo>
                <a:lnTo>
                  <a:pt x="338393" y="467385"/>
                </a:lnTo>
                <a:lnTo>
                  <a:pt x="341375" y="473836"/>
                </a:lnTo>
                <a:lnTo>
                  <a:pt x="351786" y="473836"/>
                </a:lnTo>
                <a:lnTo>
                  <a:pt x="350234" y="466609"/>
                </a:lnTo>
                <a:lnTo>
                  <a:pt x="343860" y="457580"/>
                </a:lnTo>
                <a:close/>
              </a:path>
              <a:path w="459104" h="485139">
                <a:moveTo>
                  <a:pt x="129423" y="43306"/>
                </a:moveTo>
                <a:lnTo>
                  <a:pt x="88010" y="43306"/>
                </a:lnTo>
                <a:lnTo>
                  <a:pt x="205358" y="74929"/>
                </a:lnTo>
                <a:lnTo>
                  <a:pt x="205358" y="76580"/>
                </a:lnTo>
                <a:lnTo>
                  <a:pt x="206859" y="84865"/>
                </a:lnTo>
                <a:lnTo>
                  <a:pt x="210978" y="91995"/>
                </a:lnTo>
                <a:lnTo>
                  <a:pt x="217146" y="97387"/>
                </a:lnTo>
                <a:lnTo>
                  <a:pt x="224789" y="100456"/>
                </a:lnTo>
                <a:lnTo>
                  <a:pt x="224789" y="446785"/>
                </a:lnTo>
                <a:lnTo>
                  <a:pt x="235584" y="446785"/>
                </a:lnTo>
                <a:lnTo>
                  <a:pt x="235584" y="100456"/>
                </a:lnTo>
                <a:lnTo>
                  <a:pt x="242442" y="98932"/>
                </a:lnTo>
                <a:lnTo>
                  <a:pt x="248665" y="94360"/>
                </a:lnTo>
                <a:lnTo>
                  <a:pt x="250594" y="90423"/>
                </a:lnTo>
                <a:lnTo>
                  <a:pt x="222376" y="90423"/>
                </a:lnTo>
                <a:lnTo>
                  <a:pt x="216280" y="84200"/>
                </a:lnTo>
                <a:lnTo>
                  <a:pt x="216280" y="69595"/>
                </a:lnTo>
                <a:lnTo>
                  <a:pt x="220884" y="64896"/>
                </a:lnTo>
                <a:lnTo>
                  <a:pt x="208533" y="64896"/>
                </a:lnTo>
                <a:lnTo>
                  <a:pt x="129423" y="43306"/>
                </a:lnTo>
                <a:close/>
              </a:path>
              <a:path w="459104" h="485139">
                <a:moveTo>
                  <a:pt x="293787" y="88137"/>
                </a:moveTo>
                <a:lnTo>
                  <a:pt x="251713" y="88137"/>
                </a:lnTo>
                <a:lnTo>
                  <a:pt x="372999" y="121411"/>
                </a:lnTo>
                <a:lnTo>
                  <a:pt x="300354" y="323088"/>
                </a:lnTo>
                <a:lnTo>
                  <a:pt x="300354" y="327786"/>
                </a:lnTo>
                <a:lnTo>
                  <a:pt x="301244" y="327786"/>
                </a:lnTo>
                <a:lnTo>
                  <a:pt x="314910" y="343892"/>
                </a:lnTo>
                <a:lnTo>
                  <a:pt x="333232" y="356044"/>
                </a:lnTo>
                <a:lnTo>
                  <a:pt x="355054" y="363720"/>
                </a:lnTo>
                <a:lnTo>
                  <a:pt x="379222" y="366394"/>
                </a:lnTo>
                <a:lnTo>
                  <a:pt x="403330" y="363720"/>
                </a:lnTo>
                <a:lnTo>
                  <a:pt x="425211" y="356044"/>
                </a:lnTo>
                <a:lnTo>
                  <a:pt x="425891" y="355600"/>
                </a:lnTo>
                <a:lnTo>
                  <a:pt x="379222" y="355600"/>
                </a:lnTo>
                <a:lnTo>
                  <a:pt x="360634" y="353897"/>
                </a:lnTo>
                <a:lnTo>
                  <a:pt x="343582" y="348932"/>
                </a:lnTo>
                <a:lnTo>
                  <a:pt x="328697" y="340919"/>
                </a:lnTo>
                <a:lnTo>
                  <a:pt x="316610" y="330072"/>
                </a:lnTo>
                <a:lnTo>
                  <a:pt x="455949" y="330072"/>
                </a:lnTo>
                <a:lnTo>
                  <a:pt x="457961" y="327786"/>
                </a:lnTo>
                <a:lnTo>
                  <a:pt x="457961" y="326897"/>
                </a:lnTo>
                <a:lnTo>
                  <a:pt x="458724" y="326897"/>
                </a:lnTo>
                <a:lnTo>
                  <a:pt x="458724" y="323088"/>
                </a:lnTo>
                <a:lnTo>
                  <a:pt x="457378" y="319277"/>
                </a:lnTo>
                <a:lnTo>
                  <a:pt x="312800" y="319277"/>
                </a:lnTo>
                <a:lnTo>
                  <a:pt x="379983" y="133730"/>
                </a:lnTo>
                <a:lnTo>
                  <a:pt x="391864" y="133730"/>
                </a:lnTo>
                <a:lnTo>
                  <a:pt x="385317" y="115188"/>
                </a:lnTo>
                <a:lnTo>
                  <a:pt x="384555" y="115188"/>
                </a:lnTo>
                <a:lnTo>
                  <a:pt x="384555" y="113664"/>
                </a:lnTo>
                <a:lnTo>
                  <a:pt x="383794" y="113664"/>
                </a:lnTo>
                <a:lnTo>
                  <a:pt x="383031" y="112902"/>
                </a:lnTo>
                <a:lnTo>
                  <a:pt x="382270" y="112902"/>
                </a:lnTo>
                <a:lnTo>
                  <a:pt x="382270" y="112013"/>
                </a:lnTo>
                <a:lnTo>
                  <a:pt x="381507" y="112013"/>
                </a:lnTo>
                <a:lnTo>
                  <a:pt x="293787" y="88137"/>
                </a:lnTo>
                <a:close/>
              </a:path>
              <a:path w="459104" h="485139">
                <a:moveTo>
                  <a:pt x="455949" y="330072"/>
                </a:moveTo>
                <a:lnTo>
                  <a:pt x="442467" y="330072"/>
                </a:lnTo>
                <a:lnTo>
                  <a:pt x="429996" y="340919"/>
                </a:lnTo>
                <a:lnTo>
                  <a:pt x="414893" y="348932"/>
                </a:lnTo>
                <a:lnTo>
                  <a:pt x="397765" y="353897"/>
                </a:lnTo>
                <a:lnTo>
                  <a:pt x="379222" y="355600"/>
                </a:lnTo>
                <a:lnTo>
                  <a:pt x="425891" y="355600"/>
                </a:lnTo>
                <a:lnTo>
                  <a:pt x="443783" y="343892"/>
                </a:lnTo>
                <a:lnTo>
                  <a:pt x="455949" y="330072"/>
                </a:lnTo>
                <a:close/>
              </a:path>
              <a:path w="459104" h="485139">
                <a:moveTo>
                  <a:pt x="391864" y="133730"/>
                </a:moveTo>
                <a:lnTo>
                  <a:pt x="379983" y="133730"/>
                </a:lnTo>
                <a:lnTo>
                  <a:pt x="445642" y="319277"/>
                </a:lnTo>
                <a:lnTo>
                  <a:pt x="457378" y="319277"/>
                </a:lnTo>
                <a:lnTo>
                  <a:pt x="391864" y="133730"/>
                </a:lnTo>
                <a:close/>
              </a:path>
              <a:path w="459104" h="485139">
                <a:moveTo>
                  <a:pt x="158369" y="243458"/>
                </a:moveTo>
                <a:lnTo>
                  <a:pt x="761" y="243458"/>
                </a:lnTo>
                <a:lnTo>
                  <a:pt x="761" y="244220"/>
                </a:lnTo>
                <a:lnTo>
                  <a:pt x="14940" y="260518"/>
                </a:lnTo>
                <a:lnTo>
                  <a:pt x="33512" y="272970"/>
                </a:lnTo>
                <a:lnTo>
                  <a:pt x="55393" y="280922"/>
                </a:lnTo>
                <a:lnTo>
                  <a:pt x="79501" y="283717"/>
                </a:lnTo>
                <a:lnTo>
                  <a:pt x="103683" y="280922"/>
                </a:lnTo>
                <a:lnTo>
                  <a:pt x="125602" y="272970"/>
                </a:lnTo>
                <a:lnTo>
                  <a:pt x="125863" y="272795"/>
                </a:lnTo>
                <a:lnTo>
                  <a:pt x="79501" y="272795"/>
                </a:lnTo>
                <a:lnTo>
                  <a:pt x="60958" y="270988"/>
                </a:lnTo>
                <a:lnTo>
                  <a:pt x="43830" y="265858"/>
                </a:lnTo>
                <a:lnTo>
                  <a:pt x="28727" y="257847"/>
                </a:lnTo>
                <a:lnTo>
                  <a:pt x="16255" y="247395"/>
                </a:lnTo>
                <a:lnTo>
                  <a:pt x="155606" y="247395"/>
                </a:lnTo>
                <a:lnTo>
                  <a:pt x="158369" y="244220"/>
                </a:lnTo>
                <a:lnTo>
                  <a:pt x="158369" y="243458"/>
                </a:lnTo>
                <a:close/>
              </a:path>
              <a:path w="459104" h="485139">
                <a:moveTo>
                  <a:pt x="155606" y="247395"/>
                </a:moveTo>
                <a:lnTo>
                  <a:pt x="142875" y="247395"/>
                </a:lnTo>
                <a:lnTo>
                  <a:pt x="130347" y="257847"/>
                </a:lnTo>
                <a:lnTo>
                  <a:pt x="115236" y="265858"/>
                </a:lnTo>
                <a:lnTo>
                  <a:pt x="98101" y="270988"/>
                </a:lnTo>
                <a:lnTo>
                  <a:pt x="79501" y="272795"/>
                </a:lnTo>
                <a:lnTo>
                  <a:pt x="125863" y="272795"/>
                </a:lnTo>
                <a:lnTo>
                  <a:pt x="144188" y="260518"/>
                </a:lnTo>
                <a:lnTo>
                  <a:pt x="155606" y="247395"/>
                </a:lnTo>
                <a:close/>
              </a:path>
              <a:path w="459104" h="485139">
                <a:moveTo>
                  <a:pt x="159130" y="239648"/>
                </a:moveTo>
                <a:lnTo>
                  <a:pt x="0" y="239648"/>
                </a:lnTo>
                <a:lnTo>
                  <a:pt x="0" y="243458"/>
                </a:lnTo>
                <a:lnTo>
                  <a:pt x="159130" y="243458"/>
                </a:lnTo>
                <a:lnTo>
                  <a:pt x="159130" y="239648"/>
                </a:lnTo>
                <a:close/>
              </a:path>
              <a:path w="459104" h="485139">
                <a:moveTo>
                  <a:pt x="81025" y="30098"/>
                </a:moveTo>
                <a:lnTo>
                  <a:pt x="77215" y="30098"/>
                </a:lnTo>
                <a:lnTo>
                  <a:pt x="76453" y="30860"/>
                </a:lnTo>
                <a:lnTo>
                  <a:pt x="75691" y="30860"/>
                </a:lnTo>
                <a:lnTo>
                  <a:pt x="75691" y="31750"/>
                </a:lnTo>
                <a:lnTo>
                  <a:pt x="74929" y="31750"/>
                </a:lnTo>
                <a:lnTo>
                  <a:pt x="74929" y="33273"/>
                </a:lnTo>
                <a:lnTo>
                  <a:pt x="74167" y="33273"/>
                </a:lnTo>
                <a:lnTo>
                  <a:pt x="761" y="239648"/>
                </a:lnTo>
                <a:lnTo>
                  <a:pt x="158369" y="239648"/>
                </a:lnTo>
                <a:lnTo>
                  <a:pt x="157231" y="236473"/>
                </a:lnTo>
                <a:lnTo>
                  <a:pt x="13080" y="236473"/>
                </a:lnTo>
                <a:lnTo>
                  <a:pt x="79501" y="51053"/>
                </a:lnTo>
                <a:lnTo>
                  <a:pt x="90787" y="51053"/>
                </a:lnTo>
                <a:lnTo>
                  <a:pt x="88010" y="43306"/>
                </a:lnTo>
                <a:lnTo>
                  <a:pt x="129423" y="43306"/>
                </a:lnTo>
                <a:lnTo>
                  <a:pt x="81025" y="30098"/>
                </a:lnTo>
                <a:close/>
              </a:path>
              <a:path w="459104" h="485139">
                <a:moveTo>
                  <a:pt x="90787" y="51053"/>
                </a:moveTo>
                <a:lnTo>
                  <a:pt x="79501" y="51053"/>
                </a:lnTo>
                <a:lnTo>
                  <a:pt x="145923" y="236473"/>
                </a:lnTo>
                <a:lnTo>
                  <a:pt x="157231" y="236473"/>
                </a:lnTo>
                <a:lnTo>
                  <a:pt x="90787" y="51053"/>
                </a:lnTo>
                <a:close/>
              </a:path>
              <a:path w="459104" h="485139">
                <a:moveTo>
                  <a:pt x="250021" y="63372"/>
                </a:moveTo>
                <a:lnTo>
                  <a:pt x="237871" y="63372"/>
                </a:lnTo>
                <a:lnTo>
                  <a:pt x="243204" y="69595"/>
                </a:lnTo>
                <a:lnTo>
                  <a:pt x="243204" y="84200"/>
                </a:lnTo>
                <a:lnTo>
                  <a:pt x="237871" y="90423"/>
                </a:lnTo>
                <a:lnTo>
                  <a:pt x="250594" y="90423"/>
                </a:lnTo>
                <a:lnTo>
                  <a:pt x="251713" y="88137"/>
                </a:lnTo>
                <a:lnTo>
                  <a:pt x="293787" y="88137"/>
                </a:lnTo>
                <a:lnTo>
                  <a:pt x="254126" y="77342"/>
                </a:lnTo>
                <a:lnTo>
                  <a:pt x="254126" y="76580"/>
                </a:lnTo>
                <a:lnTo>
                  <a:pt x="252747" y="68329"/>
                </a:lnTo>
                <a:lnTo>
                  <a:pt x="250021" y="63372"/>
                </a:lnTo>
                <a:close/>
              </a:path>
              <a:path w="459104" h="485139">
                <a:moveTo>
                  <a:pt x="233172" y="0"/>
                </a:moveTo>
                <a:lnTo>
                  <a:pt x="227075" y="0"/>
                </a:lnTo>
                <a:lnTo>
                  <a:pt x="224789" y="2285"/>
                </a:lnTo>
                <a:lnTo>
                  <a:pt x="224789" y="52577"/>
                </a:lnTo>
                <a:lnTo>
                  <a:pt x="217804" y="54101"/>
                </a:lnTo>
                <a:lnTo>
                  <a:pt x="212344" y="58800"/>
                </a:lnTo>
                <a:lnTo>
                  <a:pt x="208533" y="64896"/>
                </a:lnTo>
                <a:lnTo>
                  <a:pt x="220884" y="64896"/>
                </a:lnTo>
                <a:lnTo>
                  <a:pt x="222376" y="63372"/>
                </a:lnTo>
                <a:lnTo>
                  <a:pt x="250021" y="63372"/>
                </a:lnTo>
                <a:lnTo>
                  <a:pt x="248904" y="61340"/>
                </a:lnTo>
                <a:lnTo>
                  <a:pt x="243036" y="55971"/>
                </a:lnTo>
                <a:lnTo>
                  <a:pt x="235584" y="52577"/>
                </a:lnTo>
                <a:lnTo>
                  <a:pt x="235584" y="2285"/>
                </a:lnTo>
                <a:lnTo>
                  <a:pt x="23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14743" y="1609344"/>
            <a:ext cx="459105" cy="485140"/>
          </a:xfrm>
          <a:custGeom>
            <a:avLst/>
            <a:gdLst/>
            <a:ahLst/>
            <a:cxnLst/>
            <a:rect l="l" t="t" r="r" b="b"/>
            <a:pathLst>
              <a:path w="459104" h="485139">
                <a:moveTo>
                  <a:pt x="458724" y="326135"/>
                </a:moveTo>
                <a:lnTo>
                  <a:pt x="458724" y="325373"/>
                </a:lnTo>
                <a:lnTo>
                  <a:pt x="458724" y="324611"/>
                </a:lnTo>
                <a:lnTo>
                  <a:pt x="458724" y="323850"/>
                </a:lnTo>
                <a:lnTo>
                  <a:pt x="458724" y="323088"/>
                </a:lnTo>
                <a:lnTo>
                  <a:pt x="416286" y="202896"/>
                </a:lnTo>
                <a:lnTo>
                  <a:pt x="394493" y="141176"/>
                </a:lnTo>
                <a:lnTo>
                  <a:pt x="386464" y="118437"/>
                </a:lnTo>
                <a:lnTo>
                  <a:pt x="385317" y="115188"/>
                </a:lnTo>
                <a:lnTo>
                  <a:pt x="384555" y="115188"/>
                </a:lnTo>
                <a:lnTo>
                  <a:pt x="384555" y="114426"/>
                </a:lnTo>
                <a:lnTo>
                  <a:pt x="384555" y="113664"/>
                </a:lnTo>
                <a:lnTo>
                  <a:pt x="383794" y="113664"/>
                </a:lnTo>
                <a:lnTo>
                  <a:pt x="383031" y="112902"/>
                </a:lnTo>
                <a:lnTo>
                  <a:pt x="382270" y="112902"/>
                </a:lnTo>
                <a:lnTo>
                  <a:pt x="382270" y="112013"/>
                </a:lnTo>
                <a:lnTo>
                  <a:pt x="381507" y="112013"/>
                </a:lnTo>
                <a:lnTo>
                  <a:pt x="307865" y="91969"/>
                </a:lnTo>
                <a:lnTo>
                  <a:pt x="270049" y="81676"/>
                </a:lnTo>
                <a:lnTo>
                  <a:pt x="256117" y="77884"/>
                </a:lnTo>
                <a:lnTo>
                  <a:pt x="254126" y="77342"/>
                </a:lnTo>
                <a:lnTo>
                  <a:pt x="254126" y="76580"/>
                </a:lnTo>
                <a:lnTo>
                  <a:pt x="252747" y="68329"/>
                </a:lnTo>
                <a:lnTo>
                  <a:pt x="248904" y="61340"/>
                </a:lnTo>
                <a:lnTo>
                  <a:pt x="243036" y="55971"/>
                </a:lnTo>
                <a:lnTo>
                  <a:pt x="235584" y="52577"/>
                </a:lnTo>
                <a:lnTo>
                  <a:pt x="235584" y="25338"/>
                </a:lnTo>
                <a:lnTo>
                  <a:pt x="235584" y="11350"/>
                </a:lnTo>
                <a:lnTo>
                  <a:pt x="235584" y="6197"/>
                </a:lnTo>
                <a:lnTo>
                  <a:pt x="235584" y="5460"/>
                </a:lnTo>
                <a:lnTo>
                  <a:pt x="235584" y="2285"/>
                </a:lnTo>
                <a:lnTo>
                  <a:pt x="233172" y="0"/>
                </a:lnTo>
                <a:lnTo>
                  <a:pt x="230124" y="0"/>
                </a:lnTo>
                <a:lnTo>
                  <a:pt x="227075" y="0"/>
                </a:lnTo>
                <a:lnTo>
                  <a:pt x="224789" y="2285"/>
                </a:lnTo>
                <a:lnTo>
                  <a:pt x="224789" y="52577"/>
                </a:lnTo>
                <a:lnTo>
                  <a:pt x="217804" y="54101"/>
                </a:lnTo>
                <a:lnTo>
                  <a:pt x="212344" y="58800"/>
                </a:lnTo>
                <a:lnTo>
                  <a:pt x="208533" y="64896"/>
                </a:lnTo>
                <a:lnTo>
                  <a:pt x="134818" y="44779"/>
                </a:lnTo>
                <a:lnTo>
                  <a:pt x="96964" y="34448"/>
                </a:lnTo>
                <a:lnTo>
                  <a:pt x="83018" y="30642"/>
                </a:lnTo>
                <a:lnTo>
                  <a:pt x="81025" y="30098"/>
                </a:lnTo>
                <a:lnTo>
                  <a:pt x="79501" y="29336"/>
                </a:lnTo>
                <a:lnTo>
                  <a:pt x="79501" y="30098"/>
                </a:lnTo>
                <a:lnTo>
                  <a:pt x="76453" y="30860"/>
                </a:lnTo>
                <a:lnTo>
                  <a:pt x="75691" y="30860"/>
                </a:lnTo>
                <a:lnTo>
                  <a:pt x="75691" y="31750"/>
                </a:lnTo>
                <a:lnTo>
                  <a:pt x="74929" y="31750"/>
                </a:lnTo>
                <a:lnTo>
                  <a:pt x="74929" y="31750"/>
                </a:lnTo>
                <a:lnTo>
                  <a:pt x="74929" y="32511"/>
                </a:lnTo>
                <a:lnTo>
                  <a:pt x="74929" y="33273"/>
                </a:lnTo>
                <a:lnTo>
                  <a:pt x="31730" y="152584"/>
                </a:lnTo>
                <a:lnTo>
                  <a:pt x="9937" y="213852"/>
                </a:lnTo>
                <a:lnTo>
                  <a:pt x="1908" y="236424"/>
                </a:lnTo>
                <a:lnTo>
                  <a:pt x="761" y="239648"/>
                </a:lnTo>
                <a:lnTo>
                  <a:pt x="0" y="239648"/>
                </a:lnTo>
                <a:lnTo>
                  <a:pt x="0" y="240410"/>
                </a:lnTo>
                <a:lnTo>
                  <a:pt x="0" y="241172"/>
                </a:lnTo>
                <a:lnTo>
                  <a:pt x="0" y="241934"/>
                </a:lnTo>
                <a:lnTo>
                  <a:pt x="0" y="242696"/>
                </a:lnTo>
                <a:lnTo>
                  <a:pt x="0" y="243458"/>
                </a:lnTo>
                <a:lnTo>
                  <a:pt x="761" y="243458"/>
                </a:lnTo>
                <a:lnTo>
                  <a:pt x="761" y="244220"/>
                </a:lnTo>
                <a:lnTo>
                  <a:pt x="14940" y="260518"/>
                </a:lnTo>
                <a:lnTo>
                  <a:pt x="33512" y="272970"/>
                </a:lnTo>
                <a:lnTo>
                  <a:pt x="55393" y="280922"/>
                </a:lnTo>
                <a:lnTo>
                  <a:pt x="79501" y="283717"/>
                </a:lnTo>
                <a:lnTo>
                  <a:pt x="103683" y="280922"/>
                </a:lnTo>
                <a:lnTo>
                  <a:pt x="125602" y="272970"/>
                </a:lnTo>
                <a:lnTo>
                  <a:pt x="144188" y="260518"/>
                </a:lnTo>
                <a:lnTo>
                  <a:pt x="158369" y="244220"/>
                </a:lnTo>
                <a:lnTo>
                  <a:pt x="158369" y="243458"/>
                </a:lnTo>
                <a:lnTo>
                  <a:pt x="159130" y="243458"/>
                </a:lnTo>
                <a:lnTo>
                  <a:pt x="159130" y="242696"/>
                </a:lnTo>
                <a:lnTo>
                  <a:pt x="159130" y="241934"/>
                </a:lnTo>
                <a:lnTo>
                  <a:pt x="159130" y="241172"/>
                </a:lnTo>
                <a:lnTo>
                  <a:pt x="159130" y="240410"/>
                </a:lnTo>
                <a:lnTo>
                  <a:pt x="159130" y="239648"/>
                </a:lnTo>
                <a:lnTo>
                  <a:pt x="158369" y="239648"/>
                </a:lnTo>
                <a:lnTo>
                  <a:pt x="117693" y="126138"/>
                </a:lnTo>
                <a:lnTo>
                  <a:pt x="96805" y="67849"/>
                </a:lnTo>
                <a:lnTo>
                  <a:pt x="89110" y="46374"/>
                </a:lnTo>
                <a:lnTo>
                  <a:pt x="88010" y="43306"/>
                </a:lnTo>
                <a:lnTo>
                  <a:pt x="155852" y="61589"/>
                </a:lnTo>
                <a:lnTo>
                  <a:pt x="190690" y="70977"/>
                </a:lnTo>
                <a:lnTo>
                  <a:pt x="203525" y="74435"/>
                </a:lnTo>
                <a:lnTo>
                  <a:pt x="205358" y="74929"/>
                </a:lnTo>
                <a:lnTo>
                  <a:pt x="205358" y="75691"/>
                </a:lnTo>
                <a:lnTo>
                  <a:pt x="205358" y="76580"/>
                </a:lnTo>
                <a:lnTo>
                  <a:pt x="206859" y="84865"/>
                </a:lnTo>
                <a:lnTo>
                  <a:pt x="210978" y="91995"/>
                </a:lnTo>
                <a:lnTo>
                  <a:pt x="217146" y="97387"/>
                </a:lnTo>
                <a:lnTo>
                  <a:pt x="224789" y="100456"/>
                </a:lnTo>
                <a:lnTo>
                  <a:pt x="224789" y="300678"/>
                </a:lnTo>
                <a:lnTo>
                  <a:pt x="224789" y="403494"/>
                </a:lnTo>
                <a:lnTo>
                  <a:pt x="224789" y="441374"/>
                </a:lnTo>
                <a:lnTo>
                  <a:pt x="224789" y="446785"/>
                </a:lnTo>
                <a:lnTo>
                  <a:pt x="176111" y="446785"/>
                </a:lnTo>
                <a:lnTo>
                  <a:pt x="151114" y="446785"/>
                </a:lnTo>
                <a:lnTo>
                  <a:pt x="141904" y="446785"/>
                </a:lnTo>
                <a:lnTo>
                  <a:pt x="140588" y="446785"/>
                </a:lnTo>
                <a:lnTo>
                  <a:pt x="127567" y="449345"/>
                </a:lnTo>
                <a:lnTo>
                  <a:pt x="116998" y="456311"/>
                </a:lnTo>
                <a:lnTo>
                  <a:pt x="109906" y="466609"/>
                </a:lnTo>
                <a:lnTo>
                  <a:pt x="107314" y="479170"/>
                </a:lnTo>
                <a:lnTo>
                  <a:pt x="107314" y="482345"/>
                </a:lnTo>
                <a:lnTo>
                  <a:pt x="109600" y="484631"/>
                </a:lnTo>
                <a:lnTo>
                  <a:pt x="112775" y="484631"/>
                </a:lnTo>
                <a:lnTo>
                  <a:pt x="248459" y="484631"/>
                </a:lnTo>
                <a:lnTo>
                  <a:pt x="318135" y="484631"/>
                </a:lnTo>
                <a:lnTo>
                  <a:pt x="343804" y="484631"/>
                </a:lnTo>
                <a:lnTo>
                  <a:pt x="347472" y="484631"/>
                </a:lnTo>
                <a:lnTo>
                  <a:pt x="350647" y="484631"/>
                </a:lnTo>
                <a:lnTo>
                  <a:pt x="352932" y="482345"/>
                </a:lnTo>
                <a:lnTo>
                  <a:pt x="352932" y="479170"/>
                </a:lnTo>
                <a:lnTo>
                  <a:pt x="350234" y="466609"/>
                </a:lnTo>
                <a:lnTo>
                  <a:pt x="342963" y="456310"/>
                </a:lnTo>
                <a:lnTo>
                  <a:pt x="332358" y="449345"/>
                </a:lnTo>
                <a:lnTo>
                  <a:pt x="319658" y="446785"/>
                </a:lnTo>
                <a:lnTo>
                  <a:pt x="271053" y="446785"/>
                </a:lnTo>
                <a:lnTo>
                  <a:pt x="246094" y="446785"/>
                </a:lnTo>
                <a:lnTo>
                  <a:pt x="236898" y="446785"/>
                </a:lnTo>
                <a:lnTo>
                  <a:pt x="235584" y="446785"/>
                </a:lnTo>
                <a:lnTo>
                  <a:pt x="235584" y="246564"/>
                </a:lnTo>
                <a:lnTo>
                  <a:pt x="235584" y="143748"/>
                </a:lnTo>
                <a:lnTo>
                  <a:pt x="235584" y="105868"/>
                </a:lnTo>
                <a:lnTo>
                  <a:pt x="235584" y="100456"/>
                </a:lnTo>
                <a:lnTo>
                  <a:pt x="242442" y="98932"/>
                </a:lnTo>
                <a:lnTo>
                  <a:pt x="248665" y="94360"/>
                </a:lnTo>
                <a:lnTo>
                  <a:pt x="251713" y="88137"/>
                </a:lnTo>
                <a:lnTo>
                  <a:pt x="321831" y="107374"/>
                </a:lnTo>
                <a:lnTo>
                  <a:pt x="357838" y="117252"/>
                </a:lnTo>
                <a:lnTo>
                  <a:pt x="371103" y="120892"/>
                </a:lnTo>
                <a:lnTo>
                  <a:pt x="372999" y="121411"/>
                </a:lnTo>
                <a:lnTo>
                  <a:pt x="331001" y="238005"/>
                </a:lnTo>
                <a:lnTo>
                  <a:pt x="309435" y="297878"/>
                </a:lnTo>
                <a:lnTo>
                  <a:pt x="301490" y="319936"/>
                </a:lnTo>
                <a:lnTo>
                  <a:pt x="300354" y="323088"/>
                </a:lnTo>
                <a:lnTo>
                  <a:pt x="300354" y="323850"/>
                </a:lnTo>
                <a:lnTo>
                  <a:pt x="300354" y="324611"/>
                </a:lnTo>
                <a:lnTo>
                  <a:pt x="299592" y="324611"/>
                </a:lnTo>
                <a:lnTo>
                  <a:pt x="300354" y="324611"/>
                </a:lnTo>
                <a:lnTo>
                  <a:pt x="300354" y="325373"/>
                </a:lnTo>
                <a:lnTo>
                  <a:pt x="300354" y="326135"/>
                </a:lnTo>
                <a:lnTo>
                  <a:pt x="300354" y="326897"/>
                </a:lnTo>
                <a:lnTo>
                  <a:pt x="300354" y="327786"/>
                </a:lnTo>
                <a:lnTo>
                  <a:pt x="301244" y="327786"/>
                </a:lnTo>
                <a:lnTo>
                  <a:pt x="314910" y="343892"/>
                </a:lnTo>
                <a:lnTo>
                  <a:pt x="333232" y="356044"/>
                </a:lnTo>
                <a:lnTo>
                  <a:pt x="355054" y="363720"/>
                </a:lnTo>
                <a:lnTo>
                  <a:pt x="379222" y="366394"/>
                </a:lnTo>
                <a:lnTo>
                  <a:pt x="403330" y="363720"/>
                </a:lnTo>
                <a:lnTo>
                  <a:pt x="425211" y="356044"/>
                </a:lnTo>
                <a:lnTo>
                  <a:pt x="443783" y="343892"/>
                </a:lnTo>
                <a:lnTo>
                  <a:pt x="457961" y="327786"/>
                </a:lnTo>
                <a:lnTo>
                  <a:pt x="457961" y="326897"/>
                </a:lnTo>
                <a:lnTo>
                  <a:pt x="458724" y="326897"/>
                </a:lnTo>
                <a:lnTo>
                  <a:pt x="458724" y="3261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27825" y="1660398"/>
            <a:ext cx="133350" cy="185420"/>
          </a:xfrm>
          <a:custGeom>
            <a:avLst/>
            <a:gdLst/>
            <a:ahLst/>
            <a:cxnLst/>
            <a:rect l="l" t="t" r="r" b="b"/>
            <a:pathLst>
              <a:path w="133350" h="185419">
                <a:moveTo>
                  <a:pt x="66421" y="0"/>
                </a:moveTo>
                <a:lnTo>
                  <a:pt x="104820" y="107195"/>
                </a:lnTo>
                <a:lnTo>
                  <a:pt x="124539" y="162242"/>
                </a:lnTo>
                <a:lnTo>
                  <a:pt x="131804" y="182522"/>
                </a:lnTo>
                <a:lnTo>
                  <a:pt x="132842" y="185419"/>
                </a:lnTo>
                <a:lnTo>
                  <a:pt x="56042" y="185419"/>
                </a:lnTo>
                <a:lnTo>
                  <a:pt x="16605" y="185419"/>
                </a:lnTo>
                <a:lnTo>
                  <a:pt x="2075" y="185419"/>
                </a:lnTo>
                <a:lnTo>
                  <a:pt x="0" y="185419"/>
                </a:lnTo>
                <a:lnTo>
                  <a:pt x="66421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31000" y="1856739"/>
            <a:ext cx="127000" cy="25400"/>
          </a:xfrm>
          <a:custGeom>
            <a:avLst/>
            <a:gdLst/>
            <a:ahLst/>
            <a:cxnLst/>
            <a:rect l="l" t="t" r="r" b="b"/>
            <a:pathLst>
              <a:path w="127000" h="25400">
                <a:moveTo>
                  <a:pt x="63246" y="25400"/>
                </a:moveTo>
                <a:lnTo>
                  <a:pt x="44702" y="23592"/>
                </a:lnTo>
                <a:lnTo>
                  <a:pt x="27574" y="18462"/>
                </a:lnTo>
                <a:lnTo>
                  <a:pt x="12471" y="10451"/>
                </a:lnTo>
                <a:lnTo>
                  <a:pt x="0" y="0"/>
                </a:lnTo>
                <a:lnTo>
                  <a:pt x="73201" y="0"/>
                </a:lnTo>
                <a:lnTo>
                  <a:pt x="110791" y="0"/>
                </a:lnTo>
                <a:lnTo>
                  <a:pt x="124640" y="0"/>
                </a:lnTo>
                <a:lnTo>
                  <a:pt x="126619" y="0"/>
                </a:lnTo>
                <a:lnTo>
                  <a:pt x="114091" y="10451"/>
                </a:lnTo>
                <a:lnTo>
                  <a:pt x="98980" y="18462"/>
                </a:lnTo>
                <a:lnTo>
                  <a:pt x="81845" y="23592"/>
                </a:lnTo>
                <a:lnTo>
                  <a:pt x="63246" y="254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33616" y="2066925"/>
            <a:ext cx="222885" cy="16510"/>
          </a:xfrm>
          <a:custGeom>
            <a:avLst/>
            <a:gdLst/>
            <a:ahLst/>
            <a:cxnLst/>
            <a:rect l="l" t="t" r="r" b="b"/>
            <a:pathLst>
              <a:path w="222884" h="16510">
                <a:moveTo>
                  <a:pt x="222503" y="16255"/>
                </a:moveTo>
                <a:lnTo>
                  <a:pt x="93868" y="16255"/>
                </a:lnTo>
                <a:lnTo>
                  <a:pt x="27813" y="16255"/>
                </a:lnTo>
                <a:lnTo>
                  <a:pt x="3476" y="16255"/>
                </a:lnTo>
                <a:lnTo>
                  <a:pt x="0" y="16255"/>
                </a:lnTo>
                <a:lnTo>
                  <a:pt x="2893" y="9804"/>
                </a:lnTo>
                <a:lnTo>
                  <a:pt x="7715" y="4651"/>
                </a:lnTo>
                <a:lnTo>
                  <a:pt x="14108" y="1236"/>
                </a:lnTo>
                <a:lnTo>
                  <a:pt x="21716" y="0"/>
                </a:lnTo>
                <a:lnTo>
                  <a:pt x="125241" y="0"/>
                </a:lnTo>
                <a:lnTo>
                  <a:pt x="178403" y="0"/>
                </a:lnTo>
                <a:lnTo>
                  <a:pt x="197989" y="0"/>
                </a:lnTo>
                <a:lnTo>
                  <a:pt x="200786" y="0"/>
                </a:lnTo>
                <a:lnTo>
                  <a:pt x="208127" y="1236"/>
                </a:lnTo>
                <a:lnTo>
                  <a:pt x="214550" y="4651"/>
                </a:lnTo>
                <a:lnTo>
                  <a:pt x="219521" y="9804"/>
                </a:lnTo>
                <a:lnTo>
                  <a:pt x="222503" y="1625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31025" y="167271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13843" y="27050"/>
                </a:moveTo>
                <a:lnTo>
                  <a:pt x="6096" y="27050"/>
                </a:lnTo>
                <a:lnTo>
                  <a:pt x="0" y="20828"/>
                </a:lnTo>
                <a:lnTo>
                  <a:pt x="0" y="13208"/>
                </a:lnTo>
                <a:lnTo>
                  <a:pt x="0" y="6223"/>
                </a:lnTo>
                <a:lnTo>
                  <a:pt x="6096" y="0"/>
                </a:lnTo>
                <a:lnTo>
                  <a:pt x="13843" y="0"/>
                </a:lnTo>
                <a:lnTo>
                  <a:pt x="21590" y="0"/>
                </a:lnTo>
                <a:lnTo>
                  <a:pt x="26924" y="6223"/>
                </a:lnTo>
                <a:lnTo>
                  <a:pt x="26924" y="13208"/>
                </a:lnTo>
                <a:lnTo>
                  <a:pt x="26924" y="20828"/>
                </a:lnTo>
                <a:lnTo>
                  <a:pt x="21590" y="27050"/>
                </a:lnTo>
                <a:lnTo>
                  <a:pt x="13843" y="2705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27544" y="1743075"/>
            <a:ext cx="133350" cy="186055"/>
          </a:xfrm>
          <a:custGeom>
            <a:avLst/>
            <a:gdLst/>
            <a:ahLst/>
            <a:cxnLst/>
            <a:rect l="l" t="t" r="r" b="b"/>
            <a:pathLst>
              <a:path w="133350" h="186055">
                <a:moveTo>
                  <a:pt x="132841" y="185547"/>
                </a:moveTo>
                <a:lnTo>
                  <a:pt x="56042" y="185547"/>
                </a:lnTo>
                <a:lnTo>
                  <a:pt x="16605" y="185547"/>
                </a:lnTo>
                <a:lnTo>
                  <a:pt x="2075" y="185547"/>
                </a:lnTo>
                <a:lnTo>
                  <a:pt x="0" y="185547"/>
                </a:lnTo>
                <a:lnTo>
                  <a:pt x="38840" y="78277"/>
                </a:lnTo>
                <a:lnTo>
                  <a:pt x="58785" y="23193"/>
                </a:lnTo>
                <a:lnTo>
                  <a:pt x="66133" y="2899"/>
                </a:lnTo>
                <a:lnTo>
                  <a:pt x="67182" y="0"/>
                </a:lnTo>
                <a:lnTo>
                  <a:pt x="132841" y="18554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31355" y="1939417"/>
            <a:ext cx="126364" cy="26034"/>
          </a:xfrm>
          <a:custGeom>
            <a:avLst/>
            <a:gdLst/>
            <a:ahLst/>
            <a:cxnLst/>
            <a:rect l="l" t="t" r="r" b="b"/>
            <a:pathLst>
              <a:path w="126365" h="26035">
                <a:moveTo>
                  <a:pt x="62611" y="25527"/>
                </a:moveTo>
                <a:lnTo>
                  <a:pt x="44023" y="23824"/>
                </a:lnTo>
                <a:lnTo>
                  <a:pt x="26971" y="18859"/>
                </a:lnTo>
                <a:lnTo>
                  <a:pt x="12086" y="10846"/>
                </a:lnTo>
                <a:lnTo>
                  <a:pt x="0" y="0"/>
                </a:lnTo>
                <a:lnTo>
                  <a:pt x="72761" y="0"/>
                </a:lnTo>
                <a:lnTo>
                  <a:pt x="110124" y="0"/>
                </a:lnTo>
                <a:lnTo>
                  <a:pt x="123890" y="0"/>
                </a:lnTo>
                <a:lnTo>
                  <a:pt x="125856" y="0"/>
                </a:lnTo>
                <a:lnTo>
                  <a:pt x="113385" y="10846"/>
                </a:lnTo>
                <a:lnTo>
                  <a:pt x="98282" y="18859"/>
                </a:lnTo>
                <a:lnTo>
                  <a:pt x="81154" y="23824"/>
                </a:lnTo>
                <a:lnTo>
                  <a:pt x="62611" y="25527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62343" y="5251703"/>
            <a:ext cx="5091683" cy="854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72250" y="520445"/>
            <a:ext cx="5072380" cy="835660"/>
          </a:xfrm>
          <a:custGeom>
            <a:avLst/>
            <a:gdLst/>
            <a:ahLst/>
            <a:cxnLst/>
            <a:rect l="l" t="t" r="r" b="b"/>
            <a:pathLst>
              <a:path w="5072380" h="835660">
                <a:moveTo>
                  <a:pt x="0" y="83565"/>
                </a:moveTo>
                <a:lnTo>
                  <a:pt x="11326" y="51006"/>
                </a:lnTo>
                <a:lnTo>
                  <a:pt x="42227" y="24447"/>
                </a:lnTo>
                <a:lnTo>
                  <a:pt x="88082" y="655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56"/>
                </a:lnTo>
                <a:lnTo>
                  <a:pt x="5029644" y="24447"/>
                </a:lnTo>
                <a:lnTo>
                  <a:pt x="5060545" y="51006"/>
                </a:lnTo>
                <a:lnTo>
                  <a:pt x="5071872" y="83565"/>
                </a:lnTo>
                <a:lnTo>
                  <a:pt x="5071872" y="751586"/>
                </a:lnTo>
                <a:lnTo>
                  <a:pt x="5060545" y="784145"/>
                </a:lnTo>
                <a:lnTo>
                  <a:pt x="5029644" y="810704"/>
                </a:lnTo>
                <a:lnTo>
                  <a:pt x="4983789" y="828595"/>
                </a:lnTo>
                <a:lnTo>
                  <a:pt x="4927600" y="835151"/>
                </a:lnTo>
                <a:lnTo>
                  <a:pt x="144272" y="835151"/>
                </a:lnTo>
                <a:lnTo>
                  <a:pt x="88082" y="828595"/>
                </a:lnTo>
                <a:lnTo>
                  <a:pt x="42227" y="810704"/>
                </a:lnTo>
                <a:lnTo>
                  <a:pt x="11326" y="784145"/>
                </a:lnTo>
                <a:lnTo>
                  <a:pt x="0" y="751586"/>
                </a:lnTo>
                <a:lnTo>
                  <a:pt x="0" y="83565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71488" y="519683"/>
            <a:ext cx="728980" cy="835660"/>
          </a:xfrm>
          <a:custGeom>
            <a:avLst/>
            <a:gdLst/>
            <a:ahLst/>
            <a:cxnLst/>
            <a:rect l="l" t="t" r="r" b="b"/>
            <a:pathLst>
              <a:path w="728979" h="83566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19963"/>
                </a:lnTo>
                <a:lnTo>
                  <a:pt x="9050" y="764803"/>
                </a:lnTo>
                <a:lnTo>
                  <a:pt x="33734" y="801417"/>
                </a:lnTo>
                <a:lnTo>
                  <a:pt x="70348" y="826101"/>
                </a:lnTo>
                <a:lnTo>
                  <a:pt x="115188" y="835151"/>
                </a:lnTo>
                <a:lnTo>
                  <a:pt x="728471" y="835151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84264" y="678180"/>
            <a:ext cx="542925" cy="494030"/>
          </a:xfrm>
          <a:custGeom>
            <a:avLst/>
            <a:gdLst/>
            <a:ahLst/>
            <a:cxnLst/>
            <a:rect l="l" t="t" r="r" b="b"/>
            <a:pathLst>
              <a:path w="542925" h="494030">
                <a:moveTo>
                  <a:pt x="288459" y="289433"/>
                </a:moveTo>
                <a:lnTo>
                  <a:pt x="269366" y="289433"/>
                </a:lnTo>
                <a:lnTo>
                  <a:pt x="448944" y="415544"/>
                </a:lnTo>
                <a:lnTo>
                  <a:pt x="445752" y="421647"/>
                </a:lnTo>
                <a:lnTo>
                  <a:pt x="443309" y="428275"/>
                </a:lnTo>
                <a:lnTo>
                  <a:pt x="441747" y="435332"/>
                </a:lnTo>
                <a:lnTo>
                  <a:pt x="441197" y="442722"/>
                </a:lnTo>
                <a:lnTo>
                  <a:pt x="445138" y="462432"/>
                </a:lnTo>
                <a:lnTo>
                  <a:pt x="455961" y="478678"/>
                </a:lnTo>
                <a:lnTo>
                  <a:pt x="472166" y="489710"/>
                </a:lnTo>
                <a:lnTo>
                  <a:pt x="492251" y="493775"/>
                </a:lnTo>
                <a:lnTo>
                  <a:pt x="511843" y="489710"/>
                </a:lnTo>
                <a:lnTo>
                  <a:pt x="521594" y="482981"/>
                </a:lnTo>
                <a:lnTo>
                  <a:pt x="492251" y="482981"/>
                </a:lnTo>
                <a:lnTo>
                  <a:pt x="476478" y="479726"/>
                </a:lnTo>
                <a:lnTo>
                  <a:pt x="463692" y="470947"/>
                </a:lnTo>
                <a:lnTo>
                  <a:pt x="455122" y="458120"/>
                </a:lnTo>
                <a:lnTo>
                  <a:pt x="451992" y="442722"/>
                </a:lnTo>
                <a:lnTo>
                  <a:pt x="455122" y="427269"/>
                </a:lnTo>
                <a:lnTo>
                  <a:pt x="463692" y="414448"/>
                </a:lnTo>
                <a:lnTo>
                  <a:pt x="474526" y="407035"/>
                </a:lnTo>
                <a:lnTo>
                  <a:pt x="455802" y="407035"/>
                </a:lnTo>
                <a:lnTo>
                  <a:pt x="288459" y="289433"/>
                </a:lnTo>
                <a:close/>
              </a:path>
              <a:path w="542925" h="494030">
                <a:moveTo>
                  <a:pt x="521646" y="402463"/>
                </a:moveTo>
                <a:lnTo>
                  <a:pt x="492251" y="402463"/>
                </a:lnTo>
                <a:lnTo>
                  <a:pt x="507585" y="405699"/>
                </a:lnTo>
                <a:lnTo>
                  <a:pt x="520144" y="414448"/>
                </a:lnTo>
                <a:lnTo>
                  <a:pt x="528631" y="427269"/>
                </a:lnTo>
                <a:lnTo>
                  <a:pt x="531749" y="442722"/>
                </a:lnTo>
                <a:lnTo>
                  <a:pt x="528631" y="458120"/>
                </a:lnTo>
                <a:lnTo>
                  <a:pt x="520144" y="470947"/>
                </a:lnTo>
                <a:lnTo>
                  <a:pt x="507585" y="479726"/>
                </a:lnTo>
                <a:lnTo>
                  <a:pt x="492251" y="482981"/>
                </a:lnTo>
                <a:lnTo>
                  <a:pt x="521594" y="482981"/>
                </a:lnTo>
                <a:lnTo>
                  <a:pt x="527827" y="478678"/>
                </a:lnTo>
                <a:lnTo>
                  <a:pt x="538597" y="462432"/>
                </a:lnTo>
                <a:lnTo>
                  <a:pt x="542543" y="442722"/>
                </a:lnTo>
                <a:lnTo>
                  <a:pt x="538597" y="422957"/>
                </a:lnTo>
                <a:lnTo>
                  <a:pt x="527827" y="406717"/>
                </a:lnTo>
                <a:lnTo>
                  <a:pt x="521646" y="402463"/>
                </a:lnTo>
                <a:close/>
              </a:path>
              <a:path w="542925" h="494030">
                <a:moveTo>
                  <a:pt x="155575" y="363728"/>
                </a:moveTo>
                <a:lnTo>
                  <a:pt x="151637" y="363728"/>
                </a:lnTo>
                <a:lnTo>
                  <a:pt x="132046" y="367793"/>
                </a:lnTo>
                <a:lnTo>
                  <a:pt x="116062" y="378825"/>
                </a:lnTo>
                <a:lnTo>
                  <a:pt x="105292" y="395071"/>
                </a:lnTo>
                <a:lnTo>
                  <a:pt x="101345" y="414782"/>
                </a:lnTo>
                <a:lnTo>
                  <a:pt x="105292" y="434566"/>
                </a:lnTo>
                <a:lnTo>
                  <a:pt x="116062" y="450850"/>
                </a:lnTo>
                <a:lnTo>
                  <a:pt x="132046" y="461895"/>
                </a:lnTo>
                <a:lnTo>
                  <a:pt x="151637" y="465963"/>
                </a:lnTo>
                <a:lnTo>
                  <a:pt x="171422" y="461895"/>
                </a:lnTo>
                <a:lnTo>
                  <a:pt x="181527" y="455041"/>
                </a:lnTo>
                <a:lnTo>
                  <a:pt x="151637" y="455041"/>
                </a:lnTo>
                <a:lnTo>
                  <a:pt x="136378" y="451804"/>
                </a:lnTo>
                <a:lnTo>
                  <a:pt x="123856" y="443055"/>
                </a:lnTo>
                <a:lnTo>
                  <a:pt x="115383" y="430234"/>
                </a:lnTo>
                <a:lnTo>
                  <a:pt x="112267" y="414782"/>
                </a:lnTo>
                <a:lnTo>
                  <a:pt x="115383" y="399403"/>
                </a:lnTo>
                <a:lnTo>
                  <a:pt x="123856" y="386619"/>
                </a:lnTo>
                <a:lnTo>
                  <a:pt x="136378" y="377884"/>
                </a:lnTo>
                <a:lnTo>
                  <a:pt x="151637" y="374650"/>
                </a:lnTo>
                <a:lnTo>
                  <a:pt x="182508" y="374650"/>
                </a:lnTo>
                <a:lnTo>
                  <a:pt x="173354" y="368427"/>
                </a:lnTo>
                <a:lnTo>
                  <a:pt x="174675" y="365252"/>
                </a:lnTo>
                <a:lnTo>
                  <a:pt x="162559" y="365252"/>
                </a:lnTo>
                <a:lnTo>
                  <a:pt x="159384" y="364490"/>
                </a:lnTo>
                <a:lnTo>
                  <a:pt x="155575" y="363728"/>
                </a:lnTo>
                <a:close/>
              </a:path>
              <a:path w="542925" h="494030">
                <a:moveTo>
                  <a:pt x="182508" y="374650"/>
                </a:moveTo>
                <a:lnTo>
                  <a:pt x="151637" y="374650"/>
                </a:lnTo>
                <a:lnTo>
                  <a:pt x="167411" y="377884"/>
                </a:lnTo>
                <a:lnTo>
                  <a:pt x="180197" y="386619"/>
                </a:lnTo>
                <a:lnTo>
                  <a:pt x="188767" y="399403"/>
                </a:lnTo>
                <a:lnTo>
                  <a:pt x="191896" y="414782"/>
                </a:lnTo>
                <a:lnTo>
                  <a:pt x="188767" y="430234"/>
                </a:lnTo>
                <a:lnTo>
                  <a:pt x="180197" y="443055"/>
                </a:lnTo>
                <a:lnTo>
                  <a:pt x="167411" y="451804"/>
                </a:lnTo>
                <a:lnTo>
                  <a:pt x="151637" y="455041"/>
                </a:lnTo>
                <a:lnTo>
                  <a:pt x="181527" y="455041"/>
                </a:lnTo>
                <a:lnTo>
                  <a:pt x="187705" y="450850"/>
                </a:lnTo>
                <a:lnTo>
                  <a:pt x="198751" y="434566"/>
                </a:lnTo>
                <a:lnTo>
                  <a:pt x="202818" y="414782"/>
                </a:lnTo>
                <a:lnTo>
                  <a:pt x="200608" y="400270"/>
                </a:lnTo>
                <a:lnTo>
                  <a:pt x="194468" y="387270"/>
                </a:lnTo>
                <a:lnTo>
                  <a:pt x="185138" y="376437"/>
                </a:lnTo>
                <a:lnTo>
                  <a:pt x="182508" y="374650"/>
                </a:lnTo>
                <a:close/>
              </a:path>
              <a:path w="542925" h="494030">
                <a:moveTo>
                  <a:pt x="492251" y="391668"/>
                </a:moveTo>
                <a:lnTo>
                  <a:pt x="481538" y="392765"/>
                </a:lnTo>
                <a:lnTo>
                  <a:pt x="471693" y="395874"/>
                </a:lnTo>
                <a:lnTo>
                  <a:pt x="463016" y="400722"/>
                </a:lnTo>
                <a:lnTo>
                  <a:pt x="455802" y="407035"/>
                </a:lnTo>
                <a:lnTo>
                  <a:pt x="474526" y="407035"/>
                </a:lnTo>
                <a:lnTo>
                  <a:pt x="476478" y="405699"/>
                </a:lnTo>
                <a:lnTo>
                  <a:pt x="492251" y="402463"/>
                </a:lnTo>
                <a:lnTo>
                  <a:pt x="521646" y="402463"/>
                </a:lnTo>
                <a:lnTo>
                  <a:pt x="511843" y="395716"/>
                </a:lnTo>
                <a:lnTo>
                  <a:pt x="492251" y="391668"/>
                </a:lnTo>
                <a:close/>
              </a:path>
              <a:path w="542925" h="494030">
                <a:moveTo>
                  <a:pt x="148642" y="216662"/>
                </a:moveTo>
                <a:lnTo>
                  <a:pt x="98297" y="216662"/>
                </a:lnTo>
                <a:lnTo>
                  <a:pt x="156336" y="229870"/>
                </a:lnTo>
                <a:lnTo>
                  <a:pt x="155765" y="232156"/>
                </a:lnTo>
                <a:lnTo>
                  <a:pt x="165163" y="274542"/>
                </a:lnTo>
                <a:lnTo>
                  <a:pt x="190372" y="298704"/>
                </a:lnTo>
                <a:lnTo>
                  <a:pt x="162559" y="365252"/>
                </a:lnTo>
                <a:lnTo>
                  <a:pt x="174675" y="365252"/>
                </a:lnTo>
                <a:lnTo>
                  <a:pt x="200405" y="303403"/>
                </a:lnTo>
                <a:lnTo>
                  <a:pt x="244603" y="303403"/>
                </a:lnTo>
                <a:lnTo>
                  <a:pt x="248126" y="302371"/>
                </a:lnTo>
                <a:lnTo>
                  <a:pt x="259353" y="296765"/>
                </a:lnTo>
                <a:lnTo>
                  <a:pt x="259828" y="296418"/>
                </a:lnTo>
                <a:lnTo>
                  <a:pt x="222884" y="296418"/>
                </a:lnTo>
                <a:lnTo>
                  <a:pt x="200981" y="292052"/>
                </a:lnTo>
                <a:lnTo>
                  <a:pt x="183006" y="280066"/>
                </a:lnTo>
                <a:lnTo>
                  <a:pt x="170842" y="262127"/>
                </a:lnTo>
                <a:lnTo>
                  <a:pt x="166369" y="239903"/>
                </a:lnTo>
                <a:lnTo>
                  <a:pt x="170623" y="219075"/>
                </a:lnTo>
                <a:lnTo>
                  <a:pt x="159384" y="219075"/>
                </a:lnTo>
                <a:lnTo>
                  <a:pt x="148642" y="216662"/>
                </a:lnTo>
                <a:close/>
              </a:path>
              <a:path w="542925" h="494030">
                <a:moveTo>
                  <a:pt x="244603" y="303403"/>
                </a:moveTo>
                <a:lnTo>
                  <a:pt x="200405" y="303403"/>
                </a:lnTo>
                <a:lnTo>
                  <a:pt x="207390" y="306450"/>
                </a:lnTo>
                <a:lnTo>
                  <a:pt x="215137" y="307213"/>
                </a:lnTo>
                <a:lnTo>
                  <a:pt x="222884" y="307213"/>
                </a:lnTo>
                <a:lnTo>
                  <a:pt x="235898" y="305952"/>
                </a:lnTo>
                <a:lnTo>
                  <a:pt x="244603" y="303403"/>
                </a:lnTo>
                <a:close/>
              </a:path>
              <a:path w="542925" h="494030">
                <a:moveTo>
                  <a:pt x="259133" y="183387"/>
                </a:moveTo>
                <a:lnTo>
                  <a:pt x="222884" y="183387"/>
                </a:lnTo>
                <a:lnTo>
                  <a:pt x="245109" y="187860"/>
                </a:lnTo>
                <a:lnTo>
                  <a:pt x="263048" y="200025"/>
                </a:lnTo>
                <a:lnTo>
                  <a:pt x="275034" y="217999"/>
                </a:lnTo>
                <a:lnTo>
                  <a:pt x="279400" y="239903"/>
                </a:lnTo>
                <a:lnTo>
                  <a:pt x="275034" y="262128"/>
                </a:lnTo>
                <a:lnTo>
                  <a:pt x="263048" y="280066"/>
                </a:lnTo>
                <a:lnTo>
                  <a:pt x="245109" y="292052"/>
                </a:lnTo>
                <a:lnTo>
                  <a:pt x="222884" y="296418"/>
                </a:lnTo>
                <a:lnTo>
                  <a:pt x="259828" y="296418"/>
                </a:lnTo>
                <a:lnTo>
                  <a:pt x="269366" y="289433"/>
                </a:lnTo>
                <a:lnTo>
                  <a:pt x="288459" y="289433"/>
                </a:lnTo>
                <a:lnTo>
                  <a:pt x="276351" y="280924"/>
                </a:lnTo>
                <a:lnTo>
                  <a:pt x="290143" y="240585"/>
                </a:lnTo>
                <a:lnTo>
                  <a:pt x="290194" y="232156"/>
                </a:lnTo>
                <a:lnTo>
                  <a:pt x="289432" y="229108"/>
                </a:lnTo>
                <a:lnTo>
                  <a:pt x="331070" y="218312"/>
                </a:lnTo>
                <a:lnTo>
                  <a:pt x="287146" y="218312"/>
                </a:lnTo>
                <a:lnTo>
                  <a:pt x="282084" y="207170"/>
                </a:lnTo>
                <a:lnTo>
                  <a:pt x="275224" y="197183"/>
                </a:lnTo>
                <a:lnTo>
                  <a:pt x="266769" y="188648"/>
                </a:lnTo>
                <a:lnTo>
                  <a:pt x="259133" y="183387"/>
                </a:lnTo>
                <a:close/>
              </a:path>
              <a:path w="542925" h="494030">
                <a:moveTo>
                  <a:pt x="50291" y="148590"/>
                </a:moveTo>
                <a:lnTo>
                  <a:pt x="30700" y="152536"/>
                </a:lnTo>
                <a:lnTo>
                  <a:pt x="14716" y="163306"/>
                </a:lnTo>
                <a:lnTo>
                  <a:pt x="3946" y="179290"/>
                </a:lnTo>
                <a:lnTo>
                  <a:pt x="0" y="198882"/>
                </a:lnTo>
                <a:lnTo>
                  <a:pt x="3946" y="218967"/>
                </a:lnTo>
                <a:lnTo>
                  <a:pt x="14716" y="235172"/>
                </a:lnTo>
                <a:lnTo>
                  <a:pt x="30700" y="245995"/>
                </a:lnTo>
                <a:lnTo>
                  <a:pt x="50291" y="249936"/>
                </a:lnTo>
                <a:lnTo>
                  <a:pt x="66293" y="247469"/>
                </a:lnTo>
                <a:lnTo>
                  <a:pt x="80105" y="240585"/>
                </a:lnTo>
                <a:lnTo>
                  <a:pt x="81601" y="239141"/>
                </a:lnTo>
                <a:lnTo>
                  <a:pt x="50291" y="239141"/>
                </a:lnTo>
                <a:lnTo>
                  <a:pt x="34958" y="236011"/>
                </a:lnTo>
                <a:lnTo>
                  <a:pt x="22399" y="227441"/>
                </a:lnTo>
                <a:lnTo>
                  <a:pt x="13912" y="214655"/>
                </a:lnTo>
                <a:lnTo>
                  <a:pt x="10794" y="198882"/>
                </a:lnTo>
                <a:lnTo>
                  <a:pt x="13912" y="183602"/>
                </a:lnTo>
                <a:lnTo>
                  <a:pt x="22399" y="171037"/>
                </a:lnTo>
                <a:lnTo>
                  <a:pt x="34958" y="162520"/>
                </a:lnTo>
                <a:lnTo>
                  <a:pt x="50291" y="159385"/>
                </a:lnTo>
                <a:lnTo>
                  <a:pt x="80682" y="159385"/>
                </a:lnTo>
                <a:lnTo>
                  <a:pt x="70377" y="152536"/>
                </a:lnTo>
                <a:lnTo>
                  <a:pt x="50291" y="148590"/>
                </a:lnTo>
                <a:close/>
              </a:path>
              <a:path w="542925" h="494030">
                <a:moveTo>
                  <a:pt x="350033" y="216662"/>
                </a:moveTo>
                <a:lnTo>
                  <a:pt x="337438" y="216662"/>
                </a:lnTo>
                <a:lnTo>
                  <a:pt x="344725" y="230058"/>
                </a:lnTo>
                <a:lnTo>
                  <a:pt x="355631" y="240585"/>
                </a:lnTo>
                <a:lnTo>
                  <a:pt x="369442" y="247469"/>
                </a:lnTo>
                <a:lnTo>
                  <a:pt x="385444" y="249936"/>
                </a:lnTo>
                <a:lnTo>
                  <a:pt x="405036" y="245995"/>
                </a:lnTo>
                <a:lnTo>
                  <a:pt x="415159" y="239141"/>
                </a:lnTo>
                <a:lnTo>
                  <a:pt x="385444" y="239141"/>
                </a:lnTo>
                <a:lnTo>
                  <a:pt x="372123" y="236811"/>
                </a:lnTo>
                <a:lnTo>
                  <a:pt x="360600" y="230409"/>
                </a:lnTo>
                <a:lnTo>
                  <a:pt x="351815" y="220817"/>
                </a:lnTo>
                <a:lnTo>
                  <a:pt x="350033" y="216662"/>
                </a:lnTo>
                <a:close/>
              </a:path>
              <a:path w="542925" h="494030">
                <a:moveTo>
                  <a:pt x="80682" y="159385"/>
                </a:moveTo>
                <a:lnTo>
                  <a:pt x="50291" y="159385"/>
                </a:lnTo>
                <a:lnTo>
                  <a:pt x="66065" y="162520"/>
                </a:lnTo>
                <a:lnTo>
                  <a:pt x="78851" y="171037"/>
                </a:lnTo>
                <a:lnTo>
                  <a:pt x="87421" y="183602"/>
                </a:lnTo>
                <a:lnTo>
                  <a:pt x="90550" y="198882"/>
                </a:lnTo>
                <a:lnTo>
                  <a:pt x="87421" y="214655"/>
                </a:lnTo>
                <a:lnTo>
                  <a:pt x="78851" y="227441"/>
                </a:lnTo>
                <a:lnTo>
                  <a:pt x="66065" y="236011"/>
                </a:lnTo>
                <a:lnTo>
                  <a:pt x="50291" y="239141"/>
                </a:lnTo>
                <a:lnTo>
                  <a:pt x="81601" y="239141"/>
                </a:lnTo>
                <a:lnTo>
                  <a:pt x="91011" y="230058"/>
                </a:lnTo>
                <a:lnTo>
                  <a:pt x="98297" y="216662"/>
                </a:lnTo>
                <a:lnTo>
                  <a:pt x="148642" y="216662"/>
                </a:lnTo>
                <a:lnTo>
                  <a:pt x="100583" y="205867"/>
                </a:lnTo>
                <a:lnTo>
                  <a:pt x="101345" y="203581"/>
                </a:lnTo>
                <a:lnTo>
                  <a:pt x="101345" y="198882"/>
                </a:lnTo>
                <a:lnTo>
                  <a:pt x="97405" y="179290"/>
                </a:lnTo>
                <a:lnTo>
                  <a:pt x="86582" y="163306"/>
                </a:lnTo>
                <a:lnTo>
                  <a:pt x="80682" y="159385"/>
                </a:lnTo>
                <a:close/>
              </a:path>
              <a:path w="542925" h="494030">
                <a:moveTo>
                  <a:pt x="415200" y="159385"/>
                </a:moveTo>
                <a:lnTo>
                  <a:pt x="385444" y="159385"/>
                </a:lnTo>
                <a:lnTo>
                  <a:pt x="400778" y="162520"/>
                </a:lnTo>
                <a:lnTo>
                  <a:pt x="413337" y="171037"/>
                </a:lnTo>
                <a:lnTo>
                  <a:pt x="421824" y="183602"/>
                </a:lnTo>
                <a:lnTo>
                  <a:pt x="424941" y="198882"/>
                </a:lnTo>
                <a:lnTo>
                  <a:pt x="421824" y="214655"/>
                </a:lnTo>
                <a:lnTo>
                  <a:pt x="413337" y="227441"/>
                </a:lnTo>
                <a:lnTo>
                  <a:pt x="400778" y="236011"/>
                </a:lnTo>
                <a:lnTo>
                  <a:pt x="385444" y="239141"/>
                </a:lnTo>
                <a:lnTo>
                  <a:pt x="415159" y="239141"/>
                </a:lnTo>
                <a:lnTo>
                  <a:pt x="421020" y="235172"/>
                </a:lnTo>
                <a:lnTo>
                  <a:pt x="431790" y="218967"/>
                </a:lnTo>
                <a:lnTo>
                  <a:pt x="435736" y="198882"/>
                </a:lnTo>
                <a:lnTo>
                  <a:pt x="431790" y="179290"/>
                </a:lnTo>
                <a:lnTo>
                  <a:pt x="421020" y="163306"/>
                </a:lnTo>
                <a:lnTo>
                  <a:pt x="415200" y="159385"/>
                </a:lnTo>
                <a:close/>
              </a:path>
              <a:path w="542925" h="494030">
                <a:moveTo>
                  <a:pt x="231393" y="172593"/>
                </a:moveTo>
                <a:lnTo>
                  <a:pt x="222884" y="172593"/>
                </a:lnTo>
                <a:lnTo>
                  <a:pt x="201783" y="176033"/>
                </a:lnTo>
                <a:lnTo>
                  <a:pt x="183324" y="185642"/>
                </a:lnTo>
                <a:lnTo>
                  <a:pt x="168771" y="200346"/>
                </a:lnTo>
                <a:lnTo>
                  <a:pt x="159384" y="219075"/>
                </a:lnTo>
                <a:lnTo>
                  <a:pt x="170623" y="219075"/>
                </a:lnTo>
                <a:lnTo>
                  <a:pt x="170842" y="217999"/>
                </a:lnTo>
                <a:lnTo>
                  <a:pt x="183006" y="200025"/>
                </a:lnTo>
                <a:lnTo>
                  <a:pt x="200981" y="187860"/>
                </a:lnTo>
                <a:lnTo>
                  <a:pt x="222884" y="183387"/>
                </a:lnTo>
                <a:lnTo>
                  <a:pt x="259133" y="183387"/>
                </a:lnTo>
                <a:lnTo>
                  <a:pt x="256920" y="181864"/>
                </a:lnTo>
                <a:lnTo>
                  <a:pt x="259059" y="177292"/>
                </a:lnTo>
                <a:lnTo>
                  <a:pt x="246887" y="177292"/>
                </a:lnTo>
                <a:lnTo>
                  <a:pt x="239140" y="174117"/>
                </a:lnTo>
                <a:lnTo>
                  <a:pt x="231393" y="172593"/>
                </a:lnTo>
                <a:close/>
              </a:path>
              <a:path w="542925" h="494030">
                <a:moveTo>
                  <a:pt x="385444" y="148590"/>
                </a:moveTo>
                <a:lnTo>
                  <a:pt x="365359" y="152536"/>
                </a:lnTo>
                <a:lnTo>
                  <a:pt x="349154" y="163306"/>
                </a:lnTo>
                <a:lnTo>
                  <a:pt x="338331" y="179290"/>
                </a:lnTo>
                <a:lnTo>
                  <a:pt x="334390" y="198882"/>
                </a:lnTo>
                <a:lnTo>
                  <a:pt x="334390" y="204343"/>
                </a:lnTo>
                <a:lnTo>
                  <a:pt x="335152" y="206629"/>
                </a:lnTo>
                <a:lnTo>
                  <a:pt x="287146" y="218312"/>
                </a:lnTo>
                <a:lnTo>
                  <a:pt x="331070" y="218312"/>
                </a:lnTo>
                <a:lnTo>
                  <a:pt x="337438" y="216662"/>
                </a:lnTo>
                <a:lnTo>
                  <a:pt x="350033" y="216662"/>
                </a:lnTo>
                <a:lnTo>
                  <a:pt x="346709" y="208915"/>
                </a:lnTo>
                <a:lnTo>
                  <a:pt x="345185" y="202819"/>
                </a:lnTo>
                <a:lnTo>
                  <a:pt x="345185" y="198882"/>
                </a:lnTo>
                <a:lnTo>
                  <a:pt x="348315" y="183602"/>
                </a:lnTo>
                <a:lnTo>
                  <a:pt x="356885" y="171037"/>
                </a:lnTo>
                <a:lnTo>
                  <a:pt x="369671" y="162520"/>
                </a:lnTo>
                <a:lnTo>
                  <a:pt x="385444" y="159385"/>
                </a:lnTo>
                <a:lnTo>
                  <a:pt x="415200" y="159385"/>
                </a:lnTo>
                <a:lnTo>
                  <a:pt x="405036" y="152536"/>
                </a:lnTo>
                <a:lnTo>
                  <a:pt x="385444" y="148590"/>
                </a:lnTo>
                <a:close/>
              </a:path>
              <a:path w="542925" h="494030">
                <a:moveTo>
                  <a:pt x="311911" y="0"/>
                </a:moveTo>
                <a:lnTo>
                  <a:pt x="292320" y="3958"/>
                </a:lnTo>
                <a:lnTo>
                  <a:pt x="276336" y="14811"/>
                </a:lnTo>
                <a:lnTo>
                  <a:pt x="265566" y="31021"/>
                </a:lnTo>
                <a:lnTo>
                  <a:pt x="261619" y="51054"/>
                </a:lnTo>
                <a:lnTo>
                  <a:pt x="263298" y="64017"/>
                </a:lnTo>
                <a:lnTo>
                  <a:pt x="268096" y="75898"/>
                </a:lnTo>
                <a:lnTo>
                  <a:pt x="275657" y="86183"/>
                </a:lnTo>
                <a:lnTo>
                  <a:pt x="285622" y="94361"/>
                </a:lnTo>
                <a:lnTo>
                  <a:pt x="246887" y="177292"/>
                </a:lnTo>
                <a:lnTo>
                  <a:pt x="259059" y="177292"/>
                </a:lnTo>
                <a:lnTo>
                  <a:pt x="295655" y="99060"/>
                </a:lnTo>
                <a:lnTo>
                  <a:pt x="323567" y="99060"/>
                </a:lnTo>
                <a:lnTo>
                  <a:pt x="331944" y="97416"/>
                </a:lnTo>
                <a:lnTo>
                  <a:pt x="342307" y="90550"/>
                </a:lnTo>
                <a:lnTo>
                  <a:pt x="311911" y="90550"/>
                </a:lnTo>
                <a:lnTo>
                  <a:pt x="296578" y="87433"/>
                </a:lnTo>
                <a:lnTo>
                  <a:pt x="284019" y="78946"/>
                </a:lnTo>
                <a:lnTo>
                  <a:pt x="275532" y="66387"/>
                </a:lnTo>
                <a:lnTo>
                  <a:pt x="272414" y="51054"/>
                </a:lnTo>
                <a:lnTo>
                  <a:pt x="275532" y="35280"/>
                </a:lnTo>
                <a:lnTo>
                  <a:pt x="284019" y="22494"/>
                </a:lnTo>
                <a:lnTo>
                  <a:pt x="296578" y="13924"/>
                </a:lnTo>
                <a:lnTo>
                  <a:pt x="311911" y="10795"/>
                </a:lnTo>
                <a:lnTo>
                  <a:pt x="342155" y="10795"/>
                </a:lnTo>
                <a:lnTo>
                  <a:pt x="331944" y="3958"/>
                </a:lnTo>
                <a:lnTo>
                  <a:pt x="311911" y="0"/>
                </a:lnTo>
                <a:close/>
              </a:path>
              <a:path w="542925" h="494030">
                <a:moveTo>
                  <a:pt x="323567" y="99060"/>
                </a:moveTo>
                <a:lnTo>
                  <a:pt x="295655" y="99060"/>
                </a:lnTo>
                <a:lnTo>
                  <a:pt x="301116" y="100584"/>
                </a:lnTo>
                <a:lnTo>
                  <a:pt x="306450" y="101346"/>
                </a:lnTo>
                <a:lnTo>
                  <a:pt x="311911" y="101346"/>
                </a:lnTo>
                <a:lnTo>
                  <a:pt x="323567" y="99060"/>
                </a:lnTo>
                <a:close/>
              </a:path>
              <a:path w="542925" h="494030">
                <a:moveTo>
                  <a:pt x="342155" y="10795"/>
                </a:moveTo>
                <a:lnTo>
                  <a:pt x="311911" y="10795"/>
                </a:lnTo>
                <a:lnTo>
                  <a:pt x="327685" y="13924"/>
                </a:lnTo>
                <a:lnTo>
                  <a:pt x="340471" y="22494"/>
                </a:lnTo>
                <a:lnTo>
                  <a:pt x="349041" y="35280"/>
                </a:lnTo>
                <a:lnTo>
                  <a:pt x="352170" y="51054"/>
                </a:lnTo>
                <a:lnTo>
                  <a:pt x="349041" y="66387"/>
                </a:lnTo>
                <a:lnTo>
                  <a:pt x="340471" y="78946"/>
                </a:lnTo>
                <a:lnTo>
                  <a:pt x="327685" y="87433"/>
                </a:lnTo>
                <a:lnTo>
                  <a:pt x="311911" y="90550"/>
                </a:lnTo>
                <a:lnTo>
                  <a:pt x="342307" y="90550"/>
                </a:lnTo>
                <a:lnTo>
                  <a:pt x="348154" y="86677"/>
                </a:lnTo>
                <a:lnTo>
                  <a:pt x="359007" y="70699"/>
                </a:lnTo>
                <a:lnTo>
                  <a:pt x="362965" y="51054"/>
                </a:lnTo>
                <a:lnTo>
                  <a:pt x="359007" y="31021"/>
                </a:lnTo>
                <a:lnTo>
                  <a:pt x="348154" y="14811"/>
                </a:lnTo>
                <a:lnTo>
                  <a:pt x="342155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84264" y="678180"/>
            <a:ext cx="542925" cy="494030"/>
          </a:xfrm>
          <a:custGeom>
            <a:avLst/>
            <a:gdLst/>
            <a:ahLst/>
            <a:cxnLst/>
            <a:rect l="l" t="t" r="r" b="b"/>
            <a:pathLst>
              <a:path w="542925" h="494030">
                <a:moveTo>
                  <a:pt x="492251" y="391668"/>
                </a:moveTo>
                <a:lnTo>
                  <a:pt x="481538" y="392765"/>
                </a:lnTo>
                <a:lnTo>
                  <a:pt x="471693" y="395874"/>
                </a:lnTo>
                <a:lnTo>
                  <a:pt x="463016" y="400722"/>
                </a:lnTo>
                <a:lnTo>
                  <a:pt x="455802" y="407035"/>
                </a:lnTo>
                <a:lnTo>
                  <a:pt x="352057" y="334127"/>
                </a:lnTo>
                <a:lnTo>
                  <a:pt x="298783" y="296687"/>
                </a:lnTo>
                <a:lnTo>
                  <a:pt x="279155" y="282894"/>
                </a:lnTo>
                <a:lnTo>
                  <a:pt x="276351" y="280924"/>
                </a:lnTo>
                <a:lnTo>
                  <a:pt x="282426" y="272139"/>
                </a:lnTo>
                <a:lnTo>
                  <a:pt x="286750" y="262175"/>
                </a:lnTo>
                <a:lnTo>
                  <a:pt x="289335" y="251331"/>
                </a:lnTo>
                <a:lnTo>
                  <a:pt x="290194" y="239903"/>
                </a:lnTo>
                <a:lnTo>
                  <a:pt x="290194" y="236093"/>
                </a:lnTo>
                <a:lnTo>
                  <a:pt x="290194" y="232156"/>
                </a:lnTo>
                <a:lnTo>
                  <a:pt x="289432" y="229108"/>
                </a:lnTo>
                <a:lnTo>
                  <a:pt x="317186" y="221912"/>
                </a:lnTo>
                <a:lnTo>
                  <a:pt x="331438" y="218217"/>
                </a:lnTo>
                <a:lnTo>
                  <a:pt x="336688" y="216856"/>
                </a:lnTo>
                <a:lnTo>
                  <a:pt x="337438" y="216662"/>
                </a:lnTo>
                <a:lnTo>
                  <a:pt x="344725" y="230058"/>
                </a:lnTo>
                <a:lnTo>
                  <a:pt x="355631" y="240585"/>
                </a:lnTo>
                <a:lnTo>
                  <a:pt x="369442" y="247469"/>
                </a:lnTo>
                <a:lnTo>
                  <a:pt x="385444" y="249936"/>
                </a:lnTo>
                <a:lnTo>
                  <a:pt x="405036" y="245995"/>
                </a:lnTo>
                <a:lnTo>
                  <a:pt x="421020" y="235172"/>
                </a:lnTo>
                <a:lnTo>
                  <a:pt x="431790" y="218967"/>
                </a:lnTo>
                <a:lnTo>
                  <a:pt x="435736" y="198882"/>
                </a:lnTo>
                <a:lnTo>
                  <a:pt x="431790" y="179290"/>
                </a:lnTo>
                <a:lnTo>
                  <a:pt x="421020" y="163306"/>
                </a:lnTo>
                <a:lnTo>
                  <a:pt x="405036" y="152536"/>
                </a:lnTo>
                <a:lnTo>
                  <a:pt x="385444" y="148590"/>
                </a:lnTo>
                <a:lnTo>
                  <a:pt x="365359" y="152536"/>
                </a:lnTo>
                <a:lnTo>
                  <a:pt x="349154" y="163306"/>
                </a:lnTo>
                <a:lnTo>
                  <a:pt x="338331" y="179290"/>
                </a:lnTo>
                <a:lnTo>
                  <a:pt x="334390" y="198882"/>
                </a:lnTo>
                <a:lnTo>
                  <a:pt x="334390" y="202057"/>
                </a:lnTo>
                <a:lnTo>
                  <a:pt x="334390" y="204343"/>
                </a:lnTo>
                <a:lnTo>
                  <a:pt x="335152" y="206629"/>
                </a:lnTo>
                <a:lnTo>
                  <a:pt x="307399" y="213383"/>
                </a:lnTo>
                <a:lnTo>
                  <a:pt x="293147" y="216852"/>
                </a:lnTo>
                <a:lnTo>
                  <a:pt x="287897" y="218130"/>
                </a:lnTo>
                <a:lnTo>
                  <a:pt x="287146" y="218312"/>
                </a:lnTo>
                <a:lnTo>
                  <a:pt x="282084" y="207170"/>
                </a:lnTo>
                <a:lnTo>
                  <a:pt x="275224" y="197183"/>
                </a:lnTo>
                <a:lnTo>
                  <a:pt x="266769" y="188648"/>
                </a:lnTo>
                <a:lnTo>
                  <a:pt x="256920" y="181864"/>
                </a:lnTo>
                <a:lnTo>
                  <a:pt x="279314" y="133992"/>
                </a:lnTo>
                <a:lnTo>
                  <a:pt x="290814" y="109410"/>
                </a:lnTo>
                <a:lnTo>
                  <a:pt x="295050" y="100353"/>
                </a:lnTo>
                <a:lnTo>
                  <a:pt x="295655" y="99060"/>
                </a:lnTo>
                <a:lnTo>
                  <a:pt x="301116" y="100584"/>
                </a:lnTo>
                <a:lnTo>
                  <a:pt x="306450" y="101346"/>
                </a:lnTo>
                <a:lnTo>
                  <a:pt x="311911" y="101346"/>
                </a:lnTo>
                <a:lnTo>
                  <a:pt x="331944" y="97416"/>
                </a:lnTo>
                <a:lnTo>
                  <a:pt x="348154" y="86677"/>
                </a:lnTo>
                <a:lnTo>
                  <a:pt x="359007" y="70699"/>
                </a:lnTo>
                <a:lnTo>
                  <a:pt x="362965" y="51054"/>
                </a:lnTo>
                <a:lnTo>
                  <a:pt x="359007" y="31021"/>
                </a:lnTo>
                <a:lnTo>
                  <a:pt x="348154" y="14811"/>
                </a:lnTo>
                <a:lnTo>
                  <a:pt x="331944" y="3958"/>
                </a:lnTo>
                <a:lnTo>
                  <a:pt x="311911" y="0"/>
                </a:lnTo>
                <a:lnTo>
                  <a:pt x="292320" y="3958"/>
                </a:lnTo>
                <a:lnTo>
                  <a:pt x="276336" y="14811"/>
                </a:lnTo>
                <a:lnTo>
                  <a:pt x="265566" y="31021"/>
                </a:lnTo>
                <a:lnTo>
                  <a:pt x="261619" y="51054"/>
                </a:lnTo>
                <a:lnTo>
                  <a:pt x="263298" y="64017"/>
                </a:lnTo>
                <a:lnTo>
                  <a:pt x="268096" y="75898"/>
                </a:lnTo>
                <a:lnTo>
                  <a:pt x="275657" y="86183"/>
                </a:lnTo>
                <a:lnTo>
                  <a:pt x="285622" y="94361"/>
                </a:lnTo>
                <a:lnTo>
                  <a:pt x="263229" y="142305"/>
                </a:lnTo>
                <a:lnTo>
                  <a:pt x="251729" y="166925"/>
                </a:lnTo>
                <a:lnTo>
                  <a:pt x="247493" y="175996"/>
                </a:lnTo>
                <a:lnTo>
                  <a:pt x="246887" y="177292"/>
                </a:lnTo>
                <a:lnTo>
                  <a:pt x="239140" y="174117"/>
                </a:lnTo>
                <a:lnTo>
                  <a:pt x="231393" y="172593"/>
                </a:lnTo>
                <a:lnTo>
                  <a:pt x="222884" y="172593"/>
                </a:lnTo>
                <a:lnTo>
                  <a:pt x="201783" y="176033"/>
                </a:lnTo>
                <a:lnTo>
                  <a:pt x="183324" y="185642"/>
                </a:lnTo>
                <a:lnTo>
                  <a:pt x="168771" y="200346"/>
                </a:lnTo>
                <a:lnTo>
                  <a:pt x="159384" y="219075"/>
                </a:lnTo>
                <a:lnTo>
                  <a:pt x="125390" y="211439"/>
                </a:lnTo>
                <a:lnTo>
                  <a:pt x="107934" y="207518"/>
                </a:lnTo>
                <a:lnTo>
                  <a:pt x="101502" y="206073"/>
                </a:lnTo>
                <a:lnTo>
                  <a:pt x="100583" y="205867"/>
                </a:lnTo>
                <a:lnTo>
                  <a:pt x="101345" y="203581"/>
                </a:lnTo>
                <a:lnTo>
                  <a:pt x="101345" y="201168"/>
                </a:lnTo>
                <a:lnTo>
                  <a:pt x="101345" y="198882"/>
                </a:lnTo>
                <a:lnTo>
                  <a:pt x="97405" y="179290"/>
                </a:lnTo>
                <a:lnTo>
                  <a:pt x="86582" y="163306"/>
                </a:lnTo>
                <a:lnTo>
                  <a:pt x="70377" y="152536"/>
                </a:lnTo>
                <a:lnTo>
                  <a:pt x="50291" y="148590"/>
                </a:lnTo>
                <a:lnTo>
                  <a:pt x="30700" y="152536"/>
                </a:lnTo>
                <a:lnTo>
                  <a:pt x="14716" y="163306"/>
                </a:lnTo>
                <a:lnTo>
                  <a:pt x="3946" y="179290"/>
                </a:lnTo>
                <a:lnTo>
                  <a:pt x="0" y="198882"/>
                </a:lnTo>
                <a:lnTo>
                  <a:pt x="3946" y="218967"/>
                </a:lnTo>
                <a:lnTo>
                  <a:pt x="14716" y="235172"/>
                </a:lnTo>
                <a:lnTo>
                  <a:pt x="30700" y="245995"/>
                </a:lnTo>
                <a:lnTo>
                  <a:pt x="50291" y="249936"/>
                </a:lnTo>
                <a:lnTo>
                  <a:pt x="66293" y="247469"/>
                </a:lnTo>
                <a:lnTo>
                  <a:pt x="80105" y="240585"/>
                </a:lnTo>
                <a:lnTo>
                  <a:pt x="91011" y="230058"/>
                </a:lnTo>
                <a:lnTo>
                  <a:pt x="98297" y="216662"/>
                </a:lnTo>
                <a:lnTo>
                  <a:pt x="131851" y="224297"/>
                </a:lnTo>
                <a:lnTo>
                  <a:pt x="149082" y="228219"/>
                </a:lnTo>
                <a:lnTo>
                  <a:pt x="155430" y="229663"/>
                </a:lnTo>
                <a:lnTo>
                  <a:pt x="156336" y="229870"/>
                </a:lnTo>
                <a:lnTo>
                  <a:pt x="155575" y="232918"/>
                </a:lnTo>
                <a:lnTo>
                  <a:pt x="155575" y="236855"/>
                </a:lnTo>
                <a:lnTo>
                  <a:pt x="155575" y="239903"/>
                </a:lnTo>
                <a:lnTo>
                  <a:pt x="158083" y="258234"/>
                </a:lnTo>
                <a:lnTo>
                  <a:pt x="165163" y="274542"/>
                </a:lnTo>
                <a:lnTo>
                  <a:pt x="176149" y="288230"/>
                </a:lnTo>
                <a:lnTo>
                  <a:pt x="190372" y="298704"/>
                </a:lnTo>
                <a:lnTo>
                  <a:pt x="174293" y="337177"/>
                </a:lnTo>
                <a:lnTo>
                  <a:pt x="166036" y="356933"/>
                </a:lnTo>
                <a:lnTo>
                  <a:pt x="162994" y="364212"/>
                </a:lnTo>
                <a:lnTo>
                  <a:pt x="162559" y="365252"/>
                </a:lnTo>
                <a:lnTo>
                  <a:pt x="159384" y="364490"/>
                </a:lnTo>
                <a:lnTo>
                  <a:pt x="155575" y="363728"/>
                </a:lnTo>
                <a:lnTo>
                  <a:pt x="151637" y="363728"/>
                </a:lnTo>
                <a:lnTo>
                  <a:pt x="132046" y="367793"/>
                </a:lnTo>
                <a:lnTo>
                  <a:pt x="116062" y="378825"/>
                </a:lnTo>
                <a:lnTo>
                  <a:pt x="105292" y="395071"/>
                </a:lnTo>
                <a:lnTo>
                  <a:pt x="101345" y="414782"/>
                </a:lnTo>
                <a:lnTo>
                  <a:pt x="105292" y="434566"/>
                </a:lnTo>
                <a:lnTo>
                  <a:pt x="116062" y="450850"/>
                </a:lnTo>
                <a:lnTo>
                  <a:pt x="132046" y="461895"/>
                </a:lnTo>
                <a:lnTo>
                  <a:pt x="151637" y="465963"/>
                </a:lnTo>
                <a:lnTo>
                  <a:pt x="171422" y="461895"/>
                </a:lnTo>
                <a:lnTo>
                  <a:pt x="187705" y="450850"/>
                </a:lnTo>
                <a:lnTo>
                  <a:pt x="198751" y="434566"/>
                </a:lnTo>
                <a:lnTo>
                  <a:pt x="202818" y="414782"/>
                </a:lnTo>
                <a:lnTo>
                  <a:pt x="200608" y="400270"/>
                </a:lnTo>
                <a:lnTo>
                  <a:pt x="194468" y="387270"/>
                </a:lnTo>
                <a:lnTo>
                  <a:pt x="185138" y="376437"/>
                </a:lnTo>
                <a:lnTo>
                  <a:pt x="173354" y="368427"/>
                </a:lnTo>
                <a:lnTo>
                  <a:pt x="188993" y="330835"/>
                </a:lnTo>
                <a:lnTo>
                  <a:pt x="197024" y="311531"/>
                </a:lnTo>
                <a:lnTo>
                  <a:pt x="199983" y="304419"/>
                </a:lnTo>
                <a:lnTo>
                  <a:pt x="200405" y="303403"/>
                </a:lnTo>
                <a:lnTo>
                  <a:pt x="207390" y="306450"/>
                </a:lnTo>
                <a:lnTo>
                  <a:pt x="215137" y="307213"/>
                </a:lnTo>
                <a:lnTo>
                  <a:pt x="222884" y="307213"/>
                </a:lnTo>
                <a:lnTo>
                  <a:pt x="235898" y="305952"/>
                </a:lnTo>
                <a:lnTo>
                  <a:pt x="248126" y="302371"/>
                </a:lnTo>
                <a:lnTo>
                  <a:pt x="259353" y="296765"/>
                </a:lnTo>
                <a:lnTo>
                  <a:pt x="269366" y="289433"/>
                </a:lnTo>
                <a:lnTo>
                  <a:pt x="373185" y="362340"/>
                </a:lnTo>
                <a:lnTo>
                  <a:pt x="426497" y="399780"/>
                </a:lnTo>
                <a:lnTo>
                  <a:pt x="446139" y="413573"/>
                </a:lnTo>
                <a:lnTo>
                  <a:pt x="448944" y="415544"/>
                </a:lnTo>
                <a:lnTo>
                  <a:pt x="445752" y="421647"/>
                </a:lnTo>
                <a:lnTo>
                  <a:pt x="443309" y="428275"/>
                </a:lnTo>
                <a:lnTo>
                  <a:pt x="441747" y="435332"/>
                </a:lnTo>
                <a:lnTo>
                  <a:pt x="441197" y="442722"/>
                </a:lnTo>
                <a:lnTo>
                  <a:pt x="445138" y="462432"/>
                </a:lnTo>
                <a:lnTo>
                  <a:pt x="455961" y="478678"/>
                </a:lnTo>
                <a:lnTo>
                  <a:pt x="472166" y="489710"/>
                </a:lnTo>
                <a:lnTo>
                  <a:pt x="492251" y="493775"/>
                </a:lnTo>
                <a:lnTo>
                  <a:pt x="511843" y="489710"/>
                </a:lnTo>
                <a:lnTo>
                  <a:pt x="527827" y="478678"/>
                </a:lnTo>
                <a:lnTo>
                  <a:pt x="538597" y="462432"/>
                </a:lnTo>
                <a:lnTo>
                  <a:pt x="542543" y="442722"/>
                </a:lnTo>
                <a:lnTo>
                  <a:pt x="538597" y="422957"/>
                </a:lnTo>
                <a:lnTo>
                  <a:pt x="527827" y="406717"/>
                </a:lnTo>
                <a:lnTo>
                  <a:pt x="511843" y="395716"/>
                </a:lnTo>
                <a:lnTo>
                  <a:pt x="492251" y="391668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29450" y="837564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40258" y="0"/>
                </a:moveTo>
                <a:lnTo>
                  <a:pt x="55592" y="3135"/>
                </a:lnTo>
                <a:lnTo>
                  <a:pt x="68151" y="11652"/>
                </a:lnTo>
                <a:lnTo>
                  <a:pt x="76638" y="24217"/>
                </a:lnTo>
                <a:lnTo>
                  <a:pt x="79755" y="39497"/>
                </a:lnTo>
                <a:lnTo>
                  <a:pt x="76638" y="55270"/>
                </a:lnTo>
                <a:lnTo>
                  <a:pt x="68151" y="68056"/>
                </a:lnTo>
                <a:lnTo>
                  <a:pt x="55592" y="76626"/>
                </a:lnTo>
                <a:lnTo>
                  <a:pt x="40258" y="79756"/>
                </a:lnTo>
                <a:lnTo>
                  <a:pt x="26937" y="77426"/>
                </a:lnTo>
                <a:lnTo>
                  <a:pt x="15414" y="71024"/>
                </a:lnTo>
                <a:lnTo>
                  <a:pt x="6629" y="61432"/>
                </a:lnTo>
                <a:lnTo>
                  <a:pt x="1524" y="49530"/>
                </a:lnTo>
                <a:lnTo>
                  <a:pt x="761" y="46482"/>
                </a:lnTo>
                <a:lnTo>
                  <a:pt x="0" y="43434"/>
                </a:lnTo>
                <a:lnTo>
                  <a:pt x="0" y="39497"/>
                </a:lnTo>
                <a:lnTo>
                  <a:pt x="3129" y="24217"/>
                </a:lnTo>
                <a:lnTo>
                  <a:pt x="11699" y="11652"/>
                </a:lnTo>
                <a:lnTo>
                  <a:pt x="24485" y="3135"/>
                </a:lnTo>
                <a:lnTo>
                  <a:pt x="4025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956679" y="68897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0" y="40259"/>
                </a:moveTo>
                <a:lnTo>
                  <a:pt x="3117" y="24485"/>
                </a:lnTo>
                <a:lnTo>
                  <a:pt x="11604" y="11699"/>
                </a:lnTo>
                <a:lnTo>
                  <a:pt x="24163" y="3129"/>
                </a:lnTo>
                <a:lnTo>
                  <a:pt x="39497" y="0"/>
                </a:lnTo>
                <a:lnTo>
                  <a:pt x="55270" y="3129"/>
                </a:lnTo>
                <a:lnTo>
                  <a:pt x="68056" y="11699"/>
                </a:lnTo>
                <a:lnTo>
                  <a:pt x="76626" y="24485"/>
                </a:lnTo>
                <a:lnTo>
                  <a:pt x="79755" y="40259"/>
                </a:lnTo>
                <a:lnTo>
                  <a:pt x="76626" y="55592"/>
                </a:lnTo>
                <a:lnTo>
                  <a:pt x="68056" y="68151"/>
                </a:lnTo>
                <a:lnTo>
                  <a:pt x="55270" y="76638"/>
                </a:lnTo>
                <a:lnTo>
                  <a:pt x="39497" y="79755"/>
                </a:lnTo>
                <a:lnTo>
                  <a:pt x="24163" y="76638"/>
                </a:lnTo>
                <a:lnTo>
                  <a:pt x="11604" y="68151"/>
                </a:lnTo>
                <a:lnTo>
                  <a:pt x="3117" y="55592"/>
                </a:lnTo>
                <a:lnTo>
                  <a:pt x="0" y="402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95058" y="837564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39497" y="79756"/>
                </a:moveTo>
                <a:lnTo>
                  <a:pt x="24163" y="76626"/>
                </a:lnTo>
                <a:lnTo>
                  <a:pt x="11604" y="68056"/>
                </a:lnTo>
                <a:lnTo>
                  <a:pt x="3117" y="55270"/>
                </a:lnTo>
                <a:lnTo>
                  <a:pt x="0" y="39497"/>
                </a:lnTo>
                <a:lnTo>
                  <a:pt x="3117" y="24217"/>
                </a:lnTo>
                <a:lnTo>
                  <a:pt x="11604" y="11652"/>
                </a:lnTo>
                <a:lnTo>
                  <a:pt x="24163" y="3135"/>
                </a:lnTo>
                <a:lnTo>
                  <a:pt x="39497" y="0"/>
                </a:lnTo>
                <a:lnTo>
                  <a:pt x="55270" y="3135"/>
                </a:lnTo>
                <a:lnTo>
                  <a:pt x="68056" y="11652"/>
                </a:lnTo>
                <a:lnTo>
                  <a:pt x="76626" y="24217"/>
                </a:lnTo>
                <a:lnTo>
                  <a:pt x="79756" y="39497"/>
                </a:lnTo>
                <a:lnTo>
                  <a:pt x="76626" y="55270"/>
                </a:lnTo>
                <a:lnTo>
                  <a:pt x="68056" y="68056"/>
                </a:lnTo>
                <a:lnTo>
                  <a:pt x="55270" y="76626"/>
                </a:lnTo>
                <a:lnTo>
                  <a:pt x="39497" y="7975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796531" y="1052830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4">
                <a:moveTo>
                  <a:pt x="79628" y="40132"/>
                </a:moveTo>
                <a:lnTo>
                  <a:pt x="76499" y="55584"/>
                </a:lnTo>
                <a:lnTo>
                  <a:pt x="67929" y="68405"/>
                </a:lnTo>
                <a:lnTo>
                  <a:pt x="55143" y="77154"/>
                </a:lnTo>
                <a:lnTo>
                  <a:pt x="39370" y="80391"/>
                </a:lnTo>
                <a:lnTo>
                  <a:pt x="24110" y="77154"/>
                </a:lnTo>
                <a:lnTo>
                  <a:pt x="11588" y="68405"/>
                </a:lnTo>
                <a:lnTo>
                  <a:pt x="3115" y="55584"/>
                </a:lnTo>
                <a:lnTo>
                  <a:pt x="0" y="40132"/>
                </a:lnTo>
                <a:lnTo>
                  <a:pt x="3115" y="24753"/>
                </a:lnTo>
                <a:lnTo>
                  <a:pt x="11588" y="11969"/>
                </a:lnTo>
                <a:lnTo>
                  <a:pt x="24110" y="3234"/>
                </a:lnTo>
                <a:lnTo>
                  <a:pt x="39370" y="0"/>
                </a:lnTo>
                <a:lnTo>
                  <a:pt x="55143" y="3234"/>
                </a:lnTo>
                <a:lnTo>
                  <a:pt x="67929" y="11969"/>
                </a:lnTo>
                <a:lnTo>
                  <a:pt x="76499" y="24753"/>
                </a:lnTo>
                <a:lnTo>
                  <a:pt x="79628" y="4013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50633" y="861567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30">
                <a:moveTo>
                  <a:pt x="0" y="56515"/>
                </a:moveTo>
                <a:lnTo>
                  <a:pt x="4472" y="34611"/>
                </a:lnTo>
                <a:lnTo>
                  <a:pt x="16637" y="16637"/>
                </a:lnTo>
                <a:lnTo>
                  <a:pt x="34611" y="4472"/>
                </a:lnTo>
                <a:lnTo>
                  <a:pt x="56515" y="0"/>
                </a:lnTo>
                <a:lnTo>
                  <a:pt x="78740" y="4472"/>
                </a:lnTo>
                <a:lnTo>
                  <a:pt x="96678" y="16637"/>
                </a:lnTo>
                <a:lnTo>
                  <a:pt x="108664" y="34611"/>
                </a:lnTo>
                <a:lnTo>
                  <a:pt x="113030" y="56515"/>
                </a:lnTo>
                <a:lnTo>
                  <a:pt x="108664" y="78740"/>
                </a:lnTo>
                <a:lnTo>
                  <a:pt x="96678" y="96678"/>
                </a:lnTo>
                <a:lnTo>
                  <a:pt x="78740" y="108664"/>
                </a:lnTo>
                <a:lnTo>
                  <a:pt x="56515" y="113030"/>
                </a:lnTo>
                <a:lnTo>
                  <a:pt x="34611" y="108664"/>
                </a:lnTo>
                <a:lnTo>
                  <a:pt x="16636" y="96678"/>
                </a:lnTo>
                <a:lnTo>
                  <a:pt x="4472" y="78739"/>
                </a:lnTo>
                <a:lnTo>
                  <a:pt x="0" y="565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136256" y="1080642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4">
                <a:moveTo>
                  <a:pt x="40259" y="80518"/>
                </a:moveTo>
                <a:lnTo>
                  <a:pt x="24485" y="77263"/>
                </a:lnTo>
                <a:lnTo>
                  <a:pt x="11699" y="68484"/>
                </a:lnTo>
                <a:lnTo>
                  <a:pt x="3129" y="55657"/>
                </a:lnTo>
                <a:lnTo>
                  <a:pt x="0" y="40259"/>
                </a:lnTo>
                <a:lnTo>
                  <a:pt x="3129" y="24806"/>
                </a:lnTo>
                <a:lnTo>
                  <a:pt x="11699" y="11985"/>
                </a:lnTo>
                <a:lnTo>
                  <a:pt x="24485" y="3236"/>
                </a:lnTo>
                <a:lnTo>
                  <a:pt x="40259" y="0"/>
                </a:lnTo>
                <a:lnTo>
                  <a:pt x="55592" y="3236"/>
                </a:lnTo>
                <a:lnTo>
                  <a:pt x="68151" y="11985"/>
                </a:lnTo>
                <a:lnTo>
                  <a:pt x="76638" y="24806"/>
                </a:lnTo>
                <a:lnTo>
                  <a:pt x="79756" y="40259"/>
                </a:lnTo>
                <a:lnTo>
                  <a:pt x="76638" y="55657"/>
                </a:lnTo>
                <a:lnTo>
                  <a:pt x="68151" y="68484"/>
                </a:lnTo>
                <a:lnTo>
                  <a:pt x="55592" y="77263"/>
                </a:lnTo>
                <a:lnTo>
                  <a:pt x="40259" y="8051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513566" y="6329375"/>
            <a:ext cx="22987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978E9BED-2BA5-4B0E-95B1-99C68229A308}"/>
              </a:ext>
            </a:extLst>
          </p:cNvPr>
          <p:cNvSpPr txBox="1"/>
          <p:nvPr/>
        </p:nvSpPr>
        <p:spPr>
          <a:xfrm>
            <a:off x="7393558" y="155209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Jakie są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potencjalne pułapki</a:t>
            </a:r>
          </a:p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dla zespołu?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6C6ECB06-5A45-4263-9D40-F0E748529FCA}"/>
              </a:ext>
            </a:extLst>
          </p:cNvPr>
          <p:cNvSpPr txBox="1"/>
          <p:nvPr/>
        </p:nvSpPr>
        <p:spPr>
          <a:xfrm>
            <a:off x="7393558" y="745152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Jakie są nasze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mocne strony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?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2CFBD70C-4425-4089-8933-A94ED5C4094B}"/>
              </a:ext>
            </a:extLst>
          </p:cNvPr>
          <p:cNvSpPr txBox="1"/>
          <p:nvPr/>
        </p:nvSpPr>
        <p:spPr>
          <a:xfrm>
            <a:off x="7393558" y="5499146"/>
            <a:ext cx="6742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 możemy je zastąpić?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B9A5AA07-3FC1-4E32-B495-384A641E9C48}"/>
              </a:ext>
            </a:extLst>
          </p:cNvPr>
          <p:cNvSpPr txBox="1"/>
          <p:nvPr/>
        </p:nvSpPr>
        <p:spPr>
          <a:xfrm>
            <a:off x="7393558" y="2503923"/>
            <a:ext cx="6742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Czy mamy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koncentrację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jakichś</a:t>
            </a:r>
          </a:p>
          <a:p>
            <a:r>
              <a:rPr lang="pl-PL" sz="2400" b="1" dirty="0" err="1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0B4D0FD7-2E12-4409-962F-4067F339577A}"/>
              </a:ext>
            </a:extLst>
          </p:cNvPr>
          <p:cNvSpPr txBox="1"/>
          <p:nvPr/>
        </p:nvSpPr>
        <p:spPr>
          <a:xfrm>
            <a:off x="7393558" y="3547302"/>
            <a:ext cx="706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 to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wpływa na zespół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lang="pl-PL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1FAAD32D-EFD5-49C5-8589-DBB377D7ADA5}"/>
              </a:ext>
            </a:extLst>
          </p:cNvPr>
          <p:cNvSpPr txBox="1"/>
          <p:nvPr/>
        </p:nvSpPr>
        <p:spPr>
          <a:xfrm>
            <a:off x="7393558" y="4523224"/>
            <a:ext cx="7229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Jakich </a:t>
            </a:r>
            <a:r>
              <a:rPr lang="pl-PL" sz="2400" dirty="0" err="1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 nam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brakuje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 </a:t>
            </a:r>
            <a:endParaRPr lang="pl-PL" dirty="0"/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2F195F9E-14C8-481C-9212-D911B061E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9" y="6284949"/>
            <a:ext cx="786709" cy="364154"/>
          </a:xfrm>
          <a:prstGeom prst="rect">
            <a:avLst/>
          </a:prstGeom>
        </p:spPr>
      </p:pic>
      <p:sp>
        <p:nvSpPr>
          <p:cNvPr id="60" name="Slide Number Placeholder 5">
            <a:extLst>
              <a:ext uri="{FF2B5EF4-FFF2-40B4-BE49-F238E27FC236}">
                <a16:creationId xmlns:a16="http://schemas.microsoft.com/office/drawing/2014/main" id="{F51C1B9C-EE83-4B78-AFF8-610C21BE360D}"/>
              </a:ext>
            </a:extLst>
          </p:cNvPr>
          <p:cNvSpPr txBox="1">
            <a:spLocks/>
          </p:cNvSpPr>
          <p:nvPr/>
        </p:nvSpPr>
        <p:spPr>
          <a:xfrm>
            <a:off x="1229459" y="6300834"/>
            <a:ext cx="1569973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extended.tools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Mukta" panose="020B0000000000000000" pitchFamily="34" charset="-18"/>
              <a:cs typeface="Mukta" panose="020B0000000000000000" pitchFamily="34" charset="-18"/>
            </a:endParaRPr>
          </a:p>
        </p:txBody>
      </p: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B027C5EB-82B4-4F81-B039-AB47F3BB3324}"/>
              </a:ext>
            </a:extLst>
          </p:cNvPr>
          <p:cNvCxnSpPr/>
          <p:nvPr/>
        </p:nvCxnSpPr>
        <p:spPr>
          <a:xfrm>
            <a:off x="1273909" y="6267028"/>
            <a:ext cx="0" cy="360000"/>
          </a:xfrm>
          <a:prstGeom prst="line">
            <a:avLst/>
          </a:prstGeom>
          <a:ln w="19050">
            <a:solidFill>
              <a:srgbClr val="ED0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833" y="6360109"/>
            <a:ext cx="95567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extended.tools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98576"/>
            <a:ext cx="4963795" cy="490855"/>
          </a:xfrm>
          <a:custGeom>
            <a:avLst/>
            <a:gdLst/>
            <a:ahLst/>
            <a:cxnLst/>
            <a:rect l="l" t="t" r="r" b="b"/>
            <a:pathLst>
              <a:path w="4963795" h="490855">
                <a:moveTo>
                  <a:pt x="4881880" y="0"/>
                </a:moveTo>
                <a:lnTo>
                  <a:pt x="0" y="0"/>
                </a:lnTo>
                <a:lnTo>
                  <a:pt x="0" y="490727"/>
                </a:lnTo>
                <a:lnTo>
                  <a:pt x="4881880" y="490727"/>
                </a:lnTo>
                <a:lnTo>
                  <a:pt x="4913733" y="484306"/>
                </a:lnTo>
                <a:lnTo>
                  <a:pt x="4939728" y="466788"/>
                </a:lnTo>
                <a:lnTo>
                  <a:pt x="4957246" y="440793"/>
                </a:lnTo>
                <a:lnTo>
                  <a:pt x="4963668" y="408939"/>
                </a:lnTo>
                <a:lnTo>
                  <a:pt x="4963668" y="81787"/>
                </a:lnTo>
                <a:lnTo>
                  <a:pt x="4957246" y="49934"/>
                </a:lnTo>
                <a:lnTo>
                  <a:pt x="4939728" y="23939"/>
                </a:lnTo>
                <a:lnTo>
                  <a:pt x="4913733" y="6421"/>
                </a:lnTo>
                <a:lnTo>
                  <a:pt x="488188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600" y="843026"/>
            <a:ext cx="443420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Gdzie </a:t>
            </a:r>
            <a:r>
              <a:rPr kumimoji="0" sz="26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można ją</a:t>
            </a:r>
            <a:r>
              <a:rPr kumimoji="0" sz="2600" b="1" i="0" u="none" strike="noStrike" kern="1200" cap="none" spc="-3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600" b="1" i="0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wykorzystać?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736" y="1566672"/>
            <a:ext cx="5181599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4828" y="1566672"/>
            <a:ext cx="5180076" cy="4475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77193" y="6439814"/>
            <a:ext cx="19939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ytuł 20">
            <a:extLst>
              <a:ext uri="{FF2B5EF4-FFF2-40B4-BE49-F238E27FC236}">
                <a16:creationId xmlns:a16="http://schemas.microsoft.com/office/drawing/2014/main" id="{32508EC8-465E-46A6-9A2A-30D780C3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767128BB-0BD4-4D1A-A6AF-63BC83AE10B3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Analiza Zespołu </a:t>
            </a:r>
            <a:r>
              <a:rPr kumimoji="0" lang="pl-PL" sz="24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E905A3D5-7712-4537-A67D-F3753D1F6CEF}"/>
              </a:ext>
            </a:extLst>
          </p:cNvPr>
          <p:cNvSpPr txBox="1"/>
          <p:nvPr/>
        </p:nvSpPr>
        <p:spPr>
          <a:xfrm>
            <a:off x="2150491" y="3644392"/>
            <a:ext cx="194818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</a:t>
            </a:r>
            <a:r>
              <a:rPr kumimoji="0" sz="2000" b="1" i="0" u="none" strike="noStrike" kern="120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poziomie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ts val="3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o</a:t>
            </a:r>
            <a:r>
              <a:rPr kumimoji="0" sz="2800" b="1" i="0" u="none" strike="noStrike" kern="1200" cap="none" spc="-5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r</a:t>
            </a:r>
            <a:r>
              <a:rPr kumimoji="0" sz="2800" b="1" i="0" u="none" strike="noStrike" kern="1200" cap="none" spc="-114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ganiz</a:t>
            </a:r>
            <a:r>
              <a:rPr kumimoji="0" sz="2800" b="1" i="0" u="none" strike="noStrike" kern="1200" cap="none" spc="-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acji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31AFEAF0-E741-4DEE-848C-87CF9E6040BB}"/>
              </a:ext>
            </a:extLst>
          </p:cNvPr>
          <p:cNvSpPr txBox="1"/>
          <p:nvPr/>
        </p:nvSpPr>
        <p:spPr>
          <a:xfrm>
            <a:off x="4252495" y="4911344"/>
            <a:ext cx="1301443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Zmiana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W </a:t>
            </a:r>
            <a:r>
              <a:rPr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organizacji</a:t>
            </a:r>
            <a:endParaRPr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3666A829-4149-4BF9-81DD-286604210681}"/>
              </a:ext>
            </a:extLst>
          </p:cNvPr>
          <p:cNvSpPr txBox="1"/>
          <p:nvPr/>
        </p:nvSpPr>
        <p:spPr>
          <a:xfrm>
            <a:off x="699922" y="4761991"/>
            <a:ext cx="1398270" cy="66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lvl="0" indent="-76200" algn="ctr" defTabSz="9144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</a:t>
            </a:r>
            <a:r>
              <a:rPr b="1" dirty="0" err="1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oskonalenie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</a:t>
            </a: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komunikacji  w organizacji</a:t>
            </a: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2E11DA52-507C-46C7-A521-879CB5CC447B}"/>
              </a:ext>
            </a:extLst>
          </p:cNvPr>
          <p:cNvSpPr txBox="1"/>
          <p:nvPr/>
        </p:nvSpPr>
        <p:spPr>
          <a:xfrm>
            <a:off x="8412226" y="3599560"/>
            <a:ext cx="160401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</a:t>
            </a:r>
            <a:r>
              <a:rPr kumimoji="0" sz="2000" b="1" i="0" u="none" strike="noStrike" kern="120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poziomie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  <a:p>
            <a:pPr marL="1270" marR="0" lvl="0" indent="0" algn="ctr" defTabSz="914400" rtl="0" eaLnBrk="1" fontAlgn="auto" latinLnBrk="0" hangingPunct="1">
              <a:lnSpc>
                <a:spcPts val="3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zespołu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DF4D5B44-4A85-457C-BE97-7994BEFD24D5}"/>
              </a:ext>
            </a:extLst>
          </p:cNvPr>
          <p:cNvSpPr txBox="1"/>
          <p:nvPr/>
        </p:nvSpPr>
        <p:spPr>
          <a:xfrm>
            <a:off x="8658859" y="2156205"/>
            <a:ext cx="1152525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Budowanie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zespołu</a:t>
            </a: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22B3FA70-E42D-4AD7-9958-5CFD76C23859}"/>
              </a:ext>
            </a:extLst>
          </p:cNvPr>
          <p:cNvSpPr txBox="1"/>
          <p:nvPr/>
        </p:nvSpPr>
        <p:spPr>
          <a:xfrm>
            <a:off x="10176509" y="4911344"/>
            <a:ext cx="1565275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Rozwiązywanie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problemów</a:t>
            </a: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D3DEB7E2-797E-40B4-9E95-523030320DFD}"/>
              </a:ext>
            </a:extLst>
          </p:cNvPr>
          <p:cNvSpPr txBox="1"/>
          <p:nvPr/>
        </p:nvSpPr>
        <p:spPr>
          <a:xfrm>
            <a:off x="6795896" y="4844288"/>
            <a:ext cx="1347470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Komunikacja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w zespole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EC8B549-662B-43C8-8074-83EA597FC730}"/>
              </a:ext>
            </a:extLst>
          </p:cNvPr>
          <p:cNvSpPr txBox="1"/>
          <p:nvPr/>
        </p:nvSpPr>
        <p:spPr>
          <a:xfrm>
            <a:off x="2412752" y="2063871"/>
            <a:ext cx="1423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Rozwój</a:t>
            </a:r>
          </a:p>
          <a:p>
            <a:pPr algn="ctr"/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organizacji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Zastosowanie narzędzi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5750"/>
            <a:ext cx="5666120" cy="707979"/>
          </a:xfrm>
        </p:spPr>
        <p:txBody>
          <a:bodyPr>
            <a:noAutofit/>
          </a:bodyPr>
          <a:lstStyle/>
          <a:p>
            <a:r>
              <a:rPr lang="pl-PL" dirty="0"/>
              <a:t>Extended DISC </a:t>
            </a:r>
            <a:br>
              <a:rPr lang="pl-PL" dirty="0"/>
            </a:br>
            <a:r>
              <a:rPr lang="pl-PL" sz="3400" dirty="0"/>
              <a:t>w życiu organizacji</a:t>
            </a:r>
          </a:p>
        </p:txBody>
      </p:sp>
    </p:spTree>
    <p:extLst>
      <p:ext uri="{BB962C8B-B14F-4D97-AF65-F5344CB8AC3E}">
        <p14:creationId xmlns:p14="http://schemas.microsoft.com/office/powerpoint/2010/main" val="13620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a 26"/>
          <p:cNvSpPr/>
          <p:nvPr/>
        </p:nvSpPr>
        <p:spPr>
          <a:xfrm>
            <a:off x="1901372" y="-1807733"/>
            <a:ext cx="8360228" cy="836022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31"/>
          <p:cNvSpPr txBox="1"/>
          <p:nvPr/>
        </p:nvSpPr>
        <p:spPr>
          <a:xfrm>
            <a:off x="7399892" y="5357184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Badania klimatu, satysfakcji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269974" y="5357184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Audyt potencjału zespołu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1030142" y="4146693"/>
            <a:ext cx="2560243" cy="4256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Coaching, mentoring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8724027" y="3984947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Programy rozwoju talentów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658083" y="2339766"/>
            <a:ext cx="2559477" cy="10726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Rozwój kompetencji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lvl="0"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- programy szkoleniowe 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9034699" y="2339766"/>
            <a:ext cx="2461499" cy="10726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Planowanie indywidualnego rozwoju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917991" y="805871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Efektywność pracy zespołowej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8748809" y="984643"/>
            <a:ext cx="2560243" cy="4256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Procesy rekrutacyjne</a:t>
            </a:r>
            <a:endParaRPr 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4477818" y="961105"/>
            <a:ext cx="3252018" cy="3252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Wybrane </a:t>
            </a:r>
            <a:b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zastosowania </a:t>
            </a:r>
            <a:b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narzędzi </a:t>
            </a:r>
            <a:b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</a:br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Extended DISC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3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2" grpId="0" animBg="1"/>
          <p:bldP spid="12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2" grpId="0" animBg="1"/>
          <p:bldP spid="12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Zmiany w strukturze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5750"/>
            <a:ext cx="4307220" cy="7079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dirty="0"/>
              <a:t>polskiej populacji </a:t>
            </a:r>
            <a:r>
              <a:rPr lang="pl-PL" sz="2400" dirty="0"/>
              <a:t>wg badań Extended DISC</a:t>
            </a:r>
          </a:p>
          <a:p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5918200" y="-799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Zmiany w strukturze polskiej populacji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wg badań Extended DISC</a:t>
            </a:r>
          </a:p>
        </p:txBody>
      </p:sp>
    </p:spTree>
    <p:extLst>
      <p:ext uri="{BB962C8B-B14F-4D97-AF65-F5344CB8AC3E}">
        <p14:creationId xmlns:p14="http://schemas.microsoft.com/office/powerpoint/2010/main" val="31430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29"/>
          <p:cNvSpPr>
            <a:spLocks noEditPoints="1"/>
          </p:cNvSpPr>
          <p:nvPr/>
        </p:nvSpPr>
        <p:spPr bwMode="auto">
          <a:xfrm>
            <a:off x="6090600" y="1235757"/>
            <a:ext cx="5174245" cy="4856697"/>
          </a:xfrm>
          <a:custGeom>
            <a:avLst/>
            <a:gdLst>
              <a:gd name="T0" fmla="*/ 3602 w 3619"/>
              <a:gd name="T1" fmla="*/ 2291 h 3397"/>
              <a:gd name="T2" fmla="*/ 3459 w 3619"/>
              <a:gd name="T3" fmla="*/ 2085 h 3397"/>
              <a:gd name="T4" fmla="*/ 3382 w 3619"/>
              <a:gd name="T5" fmla="*/ 1893 h 3397"/>
              <a:gd name="T6" fmla="*/ 3379 w 3619"/>
              <a:gd name="T7" fmla="*/ 1678 h 3397"/>
              <a:gd name="T8" fmla="*/ 3259 w 3619"/>
              <a:gd name="T9" fmla="*/ 1500 h 3397"/>
              <a:gd name="T10" fmla="*/ 3397 w 3619"/>
              <a:gd name="T11" fmla="*/ 1256 h 3397"/>
              <a:gd name="T12" fmla="*/ 3439 w 3619"/>
              <a:gd name="T13" fmla="*/ 933 h 3397"/>
              <a:gd name="T14" fmla="*/ 3270 w 3619"/>
              <a:gd name="T15" fmla="*/ 484 h 3397"/>
              <a:gd name="T16" fmla="*/ 3104 w 3619"/>
              <a:gd name="T17" fmla="*/ 267 h 3397"/>
              <a:gd name="T18" fmla="*/ 2864 w 3619"/>
              <a:gd name="T19" fmla="*/ 265 h 3397"/>
              <a:gd name="T20" fmla="*/ 2235 w 3619"/>
              <a:gd name="T21" fmla="*/ 264 h 3397"/>
              <a:gd name="T22" fmla="*/ 1931 w 3619"/>
              <a:gd name="T23" fmla="*/ 220 h 3397"/>
              <a:gd name="T24" fmla="*/ 1648 w 3619"/>
              <a:gd name="T25" fmla="*/ 277 h 3397"/>
              <a:gd name="T26" fmla="*/ 1544 w 3619"/>
              <a:gd name="T27" fmla="*/ 120 h 3397"/>
              <a:gd name="T28" fmla="*/ 1650 w 3619"/>
              <a:gd name="T29" fmla="*/ 133 h 3397"/>
              <a:gd name="T30" fmla="*/ 1424 w 3619"/>
              <a:gd name="T31" fmla="*/ 2 h 3397"/>
              <a:gd name="T32" fmla="*/ 1095 w 3619"/>
              <a:gd name="T33" fmla="*/ 70 h 3397"/>
              <a:gd name="T34" fmla="*/ 855 w 3619"/>
              <a:gd name="T35" fmla="*/ 199 h 3397"/>
              <a:gd name="T36" fmla="*/ 767 w 3619"/>
              <a:gd name="T37" fmla="*/ 309 h 3397"/>
              <a:gd name="T38" fmla="*/ 580 w 3619"/>
              <a:gd name="T39" fmla="*/ 351 h 3397"/>
              <a:gd name="T40" fmla="*/ 267 w 3619"/>
              <a:gd name="T41" fmla="*/ 449 h 3397"/>
              <a:gd name="T42" fmla="*/ 190 w 3619"/>
              <a:gd name="T43" fmla="*/ 655 h 3397"/>
              <a:gd name="T44" fmla="*/ 86 w 3619"/>
              <a:gd name="T45" fmla="*/ 620 h 3397"/>
              <a:gd name="T46" fmla="*/ 114 w 3619"/>
              <a:gd name="T47" fmla="*/ 832 h 3397"/>
              <a:gd name="T48" fmla="*/ 86 w 3619"/>
              <a:gd name="T49" fmla="*/ 996 h 3397"/>
              <a:gd name="T50" fmla="*/ 65 w 3619"/>
              <a:gd name="T51" fmla="*/ 1180 h 3397"/>
              <a:gd name="T52" fmla="*/ 162 w 3619"/>
              <a:gd name="T53" fmla="*/ 1350 h 3397"/>
              <a:gd name="T54" fmla="*/ 178 w 3619"/>
              <a:gd name="T55" fmla="*/ 1526 h 3397"/>
              <a:gd name="T56" fmla="*/ 141 w 3619"/>
              <a:gd name="T57" fmla="*/ 1718 h 3397"/>
              <a:gd name="T58" fmla="*/ 238 w 3619"/>
              <a:gd name="T59" fmla="*/ 1942 h 3397"/>
              <a:gd name="T60" fmla="*/ 228 w 3619"/>
              <a:gd name="T61" fmla="*/ 2215 h 3397"/>
              <a:gd name="T62" fmla="*/ 288 w 3619"/>
              <a:gd name="T63" fmla="*/ 2226 h 3397"/>
              <a:gd name="T64" fmla="*/ 471 w 3619"/>
              <a:gd name="T65" fmla="*/ 2372 h 3397"/>
              <a:gd name="T66" fmla="*/ 646 w 3619"/>
              <a:gd name="T67" fmla="*/ 2449 h 3397"/>
              <a:gd name="T68" fmla="*/ 710 w 3619"/>
              <a:gd name="T69" fmla="*/ 2556 h 3397"/>
              <a:gd name="T70" fmla="*/ 811 w 3619"/>
              <a:gd name="T71" fmla="*/ 2730 h 3397"/>
              <a:gd name="T72" fmla="*/ 980 w 3619"/>
              <a:gd name="T73" fmla="*/ 2684 h 3397"/>
              <a:gd name="T74" fmla="*/ 1039 w 3619"/>
              <a:gd name="T75" fmla="*/ 2623 h 3397"/>
              <a:gd name="T76" fmla="*/ 1224 w 3619"/>
              <a:gd name="T77" fmla="*/ 2687 h 3397"/>
              <a:gd name="T78" fmla="*/ 1245 w 3619"/>
              <a:gd name="T79" fmla="*/ 2783 h 3397"/>
              <a:gd name="T80" fmla="*/ 1377 w 3619"/>
              <a:gd name="T81" fmla="*/ 2830 h 3397"/>
              <a:gd name="T82" fmla="*/ 1568 w 3619"/>
              <a:gd name="T83" fmla="*/ 2935 h 3397"/>
              <a:gd name="T84" fmla="*/ 1682 w 3619"/>
              <a:gd name="T85" fmla="*/ 3136 h 3397"/>
              <a:gd name="T86" fmla="*/ 1844 w 3619"/>
              <a:gd name="T87" fmla="*/ 3127 h 3397"/>
              <a:gd name="T88" fmla="*/ 2028 w 3619"/>
              <a:gd name="T89" fmla="*/ 3225 h 3397"/>
              <a:gd name="T90" fmla="*/ 2142 w 3619"/>
              <a:gd name="T91" fmla="*/ 3319 h 3397"/>
              <a:gd name="T92" fmla="*/ 2341 w 3619"/>
              <a:gd name="T93" fmla="*/ 3197 h 3397"/>
              <a:gd name="T94" fmla="*/ 2509 w 3619"/>
              <a:gd name="T95" fmla="*/ 3181 h 3397"/>
              <a:gd name="T96" fmla="*/ 2763 w 3619"/>
              <a:gd name="T97" fmla="*/ 3192 h 3397"/>
              <a:gd name="T98" fmla="*/ 2992 w 3619"/>
              <a:gd name="T99" fmla="*/ 3330 h 3397"/>
              <a:gd name="T100" fmla="*/ 3195 w 3619"/>
              <a:gd name="T101" fmla="*/ 3396 h 3397"/>
              <a:gd name="T102" fmla="*/ 3118 w 3619"/>
              <a:gd name="T103" fmla="*/ 3130 h 3397"/>
              <a:gd name="T104" fmla="*/ 3269 w 3619"/>
              <a:gd name="T105" fmla="*/ 2825 h 3397"/>
              <a:gd name="T106" fmla="*/ 3555 w 3619"/>
              <a:gd name="T107" fmla="*/ 2554 h 3397"/>
              <a:gd name="T108" fmla="*/ 1861 w 3619"/>
              <a:gd name="T109" fmla="*/ 743 h 3397"/>
              <a:gd name="T110" fmla="*/ 1324 w 3619"/>
              <a:gd name="T111" fmla="*/ 546 h 3397"/>
              <a:gd name="T112" fmla="*/ 1637 w 3619"/>
              <a:gd name="T113" fmla="*/ 721 h 3397"/>
              <a:gd name="T114" fmla="*/ 1474 w 3619"/>
              <a:gd name="T115" fmla="*/ 652 h 3397"/>
              <a:gd name="T116" fmla="*/ 1405 w 3619"/>
              <a:gd name="T117" fmla="*/ 583 h 3397"/>
              <a:gd name="T118" fmla="*/ 1335 w 3619"/>
              <a:gd name="T119" fmla="*/ 243 h 3397"/>
              <a:gd name="T120" fmla="*/ 1292 w 3619"/>
              <a:gd name="T121" fmla="*/ 292 h 3397"/>
              <a:gd name="T122" fmla="*/ 1312 w 3619"/>
              <a:gd name="T123" fmla="*/ 55 h 3397"/>
              <a:gd name="T124" fmla="*/ 1314 w 3619"/>
              <a:gd name="T125" fmla="*/ 392 h 3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9" h="3397">
                <a:moveTo>
                  <a:pt x="3613" y="2452"/>
                </a:moveTo>
                <a:cubicBezTo>
                  <a:pt x="3608" y="2447"/>
                  <a:pt x="3604" y="2435"/>
                  <a:pt x="3605" y="2426"/>
                </a:cubicBezTo>
                <a:cubicBezTo>
                  <a:pt x="3605" y="2417"/>
                  <a:pt x="3605" y="2410"/>
                  <a:pt x="3605" y="2410"/>
                </a:cubicBezTo>
                <a:cubicBezTo>
                  <a:pt x="3605" y="2410"/>
                  <a:pt x="3603" y="2403"/>
                  <a:pt x="3601" y="2395"/>
                </a:cubicBezTo>
                <a:cubicBezTo>
                  <a:pt x="3598" y="2386"/>
                  <a:pt x="3595" y="2377"/>
                  <a:pt x="3595" y="2374"/>
                </a:cubicBezTo>
                <a:cubicBezTo>
                  <a:pt x="3594" y="2372"/>
                  <a:pt x="3588" y="2369"/>
                  <a:pt x="3582" y="2367"/>
                </a:cubicBezTo>
                <a:cubicBezTo>
                  <a:pt x="3576" y="2366"/>
                  <a:pt x="3571" y="2360"/>
                  <a:pt x="3570" y="2353"/>
                </a:cubicBezTo>
                <a:cubicBezTo>
                  <a:pt x="3569" y="2347"/>
                  <a:pt x="3564" y="2340"/>
                  <a:pt x="3558" y="2338"/>
                </a:cubicBezTo>
                <a:cubicBezTo>
                  <a:pt x="3552" y="2336"/>
                  <a:pt x="3547" y="2330"/>
                  <a:pt x="3546" y="2325"/>
                </a:cubicBezTo>
                <a:cubicBezTo>
                  <a:pt x="3544" y="2320"/>
                  <a:pt x="3545" y="2312"/>
                  <a:pt x="3547" y="2308"/>
                </a:cubicBezTo>
                <a:cubicBezTo>
                  <a:pt x="3549" y="2303"/>
                  <a:pt x="3556" y="2299"/>
                  <a:pt x="3562" y="2299"/>
                </a:cubicBezTo>
                <a:cubicBezTo>
                  <a:pt x="3568" y="2299"/>
                  <a:pt x="3578" y="2297"/>
                  <a:pt x="3584" y="2296"/>
                </a:cubicBezTo>
                <a:cubicBezTo>
                  <a:pt x="3591" y="2295"/>
                  <a:pt x="3599" y="2293"/>
                  <a:pt x="3602" y="2291"/>
                </a:cubicBezTo>
                <a:cubicBezTo>
                  <a:pt x="3606" y="2290"/>
                  <a:pt x="3609" y="2287"/>
                  <a:pt x="3610" y="2285"/>
                </a:cubicBezTo>
                <a:cubicBezTo>
                  <a:pt x="3611" y="2283"/>
                  <a:pt x="3605" y="2277"/>
                  <a:pt x="3596" y="2272"/>
                </a:cubicBezTo>
                <a:cubicBezTo>
                  <a:pt x="3588" y="2267"/>
                  <a:pt x="3577" y="2260"/>
                  <a:pt x="3573" y="2258"/>
                </a:cubicBezTo>
                <a:cubicBezTo>
                  <a:pt x="3569" y="2255"/>
                  <a:pt x="3561" y="2249"/>
                  <a:pt x="3556" y="2244"/>
                </a:cubicBezTo>
                <a:cubicBezTo>
                  <a:pt x="3552" y="2239"/>
                  <a:pt x="3544" y="2228"/>
                  <a:pt x="3539" y="2220"/>
                </a:cubicBezTo>
                <a:cubicBezTo>
                  <a:pt x="3535" y="2212"/>
                  <a:pt x="3531" y="2205"/>
                  <a:pt x="3531" y="2205"/>
                </a:cubicBezTo>
                <a:cubicBezTo>
                  <a:pt x="3531" y="2205"/>
                  <a:pt x="3528" y="2201"/>
                  <a:pt x="3525" y="2195"/>
                </a:cubicBezTo>
                <a:cubicBezTo>
                  <a:pt x="3522" y="2189"/>
                  <a:pt x="3519" y="2181"/>
                  <a:pt x="3518" y="2177"/>
                </a:cubicBezTo>
                <a:cubicBezTo>
                  <a:pt x="3518" y="2173"/>
                  <a:pt x="3515" y="2167"/>
                  <a:pt x="3514" y="2163"/>
                </a:cubicBezTo>
                <a:cubicBezTo>
                  <a:pt x="3512" y="2160"/>
                  <a:pt x="3507" y="2153"/>
                  <a:pt x="3502" y="2148"/>
                </a:cubicBezTo>
                <a:cubicBezTo>
                  <a:pt x="3497" y="2142"/>
                  <a:pt x="3496" y="2133"/>
                  <a:pt x="3498" y="2127"/>
                </a:cubicBezTo>
                <a:cubicBezTo>
                  <a:pt x="3501" y="2121"/>
                  <a:pt x="3497" y="2112"/>
                  <a:pt x="3489" y="2107"/>
                </a:cubicBezTo>
                <a:cubicBezTo>
                  <a:pt x="3481" y="2102"/>
                  <a:pt x="3468" y="2092"/>
                  <a:pt x="3459" y="2085"/>
                </a:cubicBezTo>
                <a:cubicBezTo>
                  <a:pt x="3451" y="2079"/>
                  <a:pt x="3442" y="2066"/>
                  <a:pt x="3440" y="2058"/>
                </a:cubicBezTo>
                <a:cubicBezTo>
                  <a:pt x="3438" y="2050"/>
                  <a:pt x="3432" y="2041"/>
                  <a:pt x="3428" y="2038"/>
                </a:cubicBezTo>
                <a:cubicBezTo>
                  <a:pt x="3423" y="2035"/>
                  <a:pt x="3415" y="2029"/>
                  <a:pt x="3410" y="2026"/>
                </a:cubicBezTo>
                <a:cubicBezTo>
                  <a:pt x="3405" y="2022"/>
                  <a:pt x="3403" y="2015"/>
                  <a:pt x="3406" y="2010"/>
                </a:cubicBezTo>
                <a:cubicBezTo>
                  <a:pt x="3409" y="2005"/>
                  <a:pt x="3413" y="1998"/>
                  <a:pt x="3416" y="1995"/>
                </a:cubicBezTo>
                <a:cubicBezTo>
                  <a:pt x="3418" y="1991"/>
                  <a:pt x="3421" y="1985"/>
                  <a:pt x="3421" y="1982"/>
                </a:cubicBezTo>
                <a:cubicBezTo>
                  <a:pt x="3421" y="1979"/>
                  <a:pt x="3422" y="1974"/>
                  <a:pt x="3423" y="1970"/>
                </a:cubicBezTo>
                <a:cubicBezTo>
                  <a:pt x="3424" y="1966"/>
                  <a:pt x="3421" y="1959"/>
                  <a:pt x="3416" y="1955"/>
                </a:cubicBezTo>
                <a:cubicBezTo>
                  <a:pt x="3411" y="1951"/>
                  <a:pt x="3407" y="1943"/>
                  <a:pt x="3407" y="1937"/>
                </a:cubicBezTo>
                <a:cubicBezTo>
                  <a:pt x="3408" y="1931"/>
                  <a:pt x="3404" y="1925"/>
                  <a:pt x="3400" y="1922"/>
                </a:cubicBezTo>
                <a:cubicBezTo>
                  <a:pt x="3395" y="1920"/>
                  <a:pt x="3391" y="1913"/>
                  <a:pt x="3391" y="1908"/>
                </a:cubicBezTo>
                <a:cubicBezTo>
                  <a:pt x="3391" y="1902"/>
                  <a:pt x="3391" y="1897"/>
                  <a:pt x="3391" y="1897"/>
                </a:cubicBezTo>
                <a:cubicBezTo>
                  <a:pt x="3391" y="1897"/>
                  <a:pt x="3387" y="1895"/>
                  <a:pt x="3382" y="1893"/>
                </a:cubicBezTo>
                <a:cubicBezTo>
                  <a:pt x="3378" y="1890"/>
                  <a:pt x="3374" y="1884"/>
                  <a:pt x="3373" y="1880"/>
                </a:cubicBezTo>
                <a:cubicBezTo>
                  <a:pt x="3373" y="1875"/>
                  <a:pt x="3371" y="1868"/>
                  <a:pt x="3369" y="1863"/>
                </a:cubicBezTo>
                <a:cubicBezTo>
                  <a:pt x="3368" y="1859"/>
                  <a:pt x="3366" y="1851"/>
                  <a:pt x="3366" y="1846"/>
                </a:cubicBezTo>
                <a:cubicBezTo>
                  <a:pt x="3366" y="1841"/>
                  <a:pt x="3365" y="1831"/>
                  <a:pt x="3365" y="1824"/>
                </a:cubicBezTo>
                <a:cubicBezTo>
                  <a:pt x="3364" y="1816"/>
                  <a:pt x="3363" y="1810"/>
                  <a:pt x="3363" y="1810"/>
                </a:cubicBezTo>
                <a:cubicBezTo>
                  <a:pt x="3363" y="1810"/>
                  <a:pt x="3363" y="1803"/>
                  <a:pt x="3362" y="1794"/>
                </a:cubicBezTo>
                <a:cubicBezTo>
                  <a:pt x="3362" y="1785"/>
                  <a:pt x="3364" y="1774"/>
                  <a:pt x="3367" y="1770"/>
                </a:cubicBezTo>
                <a:cubicBezTo>
                  <a:pt x="3370" y="1766"/>
                  <a:pt x="3376" y="1760"/>
                  <a:pt x="3379" y="1758"/>
                </a:cubicBezTo>
                <a:cubicBezTo>
                  <a:pt x="3383" y="1756"/>
                  <a:pt x="3387" y="1751"/>
                  <a:pt x="3388" y="1747"/>
                </a:cubicBezTo>
                <a:cubicBezTo>
                  <a:pt x="3389" y="1744"/>
                  <a:pt x="3387" y="1735"/>
                  <a:pt x="3384" y="1727"/>
                </a:cubicBezTo>
                <a:cubicBezTo>
                  <a:pt x="3381" y="1720"/>
                  <a:pt x="3379" y="1711"/>
                  <a:pt x="3379" y="1708"/>
                </a:cubicBezTo>
                <a:cubicBezTo>
                  <a:pt x="3379" y="1704"/>
                  <a:pt x="3379" y="1698"/>
                  <a:pt x="3379" y="1693"/>
                </a:cubicBezTo>
                <a:cubicBezTo>
                  <a:pt x="3379" y="1688"/>
                  <a:pt x="3379" y="1682"/>
                  <a:pt x="3379" y="1678"/>
                </a:cubicBezTo>
                <a:cubicBezTo>
                  <a:pt x="3379" y="1675"/>
                  <a:pt x="3380" y="1667"/>
                  <a:pt x="3382" y="1660"/>
                </a:cubicBezTo>
                <a:cubicBezTo>
                  <a:pt x="3385" y="1654"/>
                  <a:pt x="3388" y="1644"/>
                  <a:pt x="3391" y="1638"/>
                </a:cubicBezTo>
                <a:cubicBezTo>
                  <a:pt x="3394" y="1632"/>
                  <a:pt x="3394" y="1622"/>
                  <a:pt x="3393" y="1615"/>
                </a:cubicBezTo>
                <a:cubicBezTo>
                  <a:pt x="3391" y="1609"/>
                  <a:pt x="3388" y="1597"/>
                  <a:pt x="3386" y="1588"/>
                </a:cubicBezTo>
                <a:cubicBezTo>
                  <a:pt x="3383" y="1580"/>
                  <a:pt x="3382" y="1573"/>
                  <a:pt x="3382" y="1573"/>
                </a:cubicBezTo>
                <a:cubicBezTo>
                  <a:pt x="3382" y="1573"/>
                  <a:pt x="3378" y="1569"/>
                  <a:pt x="3373" y="1564"/>
                </a:cubicBezTo>
                <a:cubicBezTo>
                  <a:pt x="3368" y="1559"/>
                  <a:pt x="3359" y="1556"/>
                  <a:pt x="3353" y="1556"/>
                </a:cubicBezTo>
                <a:cubicBezTo>
                  <a:pt x="3347" y="1556"/>
                  <a:pt x="3337" y="1552"/>
                  <a:pt x="3332" y="1547"/>
                </a:cubicBezTo>
                <a:cubicBezTo>
                  <a:pt x="3327" y="1542"/>
                  <a:pt x="3324" y="1535"/>
                  <a:pt x="3325" y="1530"/>
                </a:cubicBezTo>
                <a:cubicBezTo>
                  <a:pt x="3326" y="1525"/>
                  <a:pt x="3319" y="1522"/>
                  <a:pt x="3309" y="1522"/>
                </a:cubicBezTo>
                <a:cubicBezTo>
                  <a:pt x="3300" y="1523"/>
                  <a:pt x="3291" y="1520"/>
                  <a:pt x="3290" y="1517"/>
                </a:cubicBezTo>
                <a:cubicBezTo>
                  <a:pt x="3289" y="1513"/>
                  <a:pt x="3283" y="1509"/>
                  <a:pt x="3275" y="1507"/>
                </a:cubicBezTo>
                <a:cubicBezTo>
                  <a:pt x="3268" y="1506"/>
                  <a:pt x="3261" y="1503"/>
                  <a:pt x="3259" y="1500"/>
                </a:cubicBezTo>
                <a:cubicBezTo>
                  <a:pt x="3257" y="1498"/>
                  <a:pt x="3251" y="1497"/>
                  <a:pt x="3246" y="1498"/>
                </a:cubicBezTo>
                <a:cubicBezTo>
                  <a:pt x="3240" y="1499"/>
                  <a:pt x="3231" y="1499"/>
                  <a:pt x="3226" y="1497"/>
                </a:cubicBezTo>
                <a:cubicBezTo>
                  <a:pt x="3221" y="1496"/>
                  <a:pt x="3217" y="1490"/>
                  <a:pt x="3217" y="1483"/>
                </a:cubicBezTo>
                <a:cubicBezTo>
                  <a:pt x="3217" y="1477"/>
                  <a:pt x="3215" y="1470"/>
                  <a:pt x="3212" y="1469"/>
                </a:cubicBezTo>
                <a:cubicBezTo>
                  <a:pt x="3209" y="1467"/>
                  <a:pt x="3206" y="1465"/>
                  <a:pt x="3206" y="1465"/>
                </a:cubicBezTo>
                <a:cubicBezTo>
                  <a:pt x="3206" y="1465"/>
                  <a:pt x="3210" y="1456"/>
                  <a:pt x="3215" y="1445"/>
                </a:cubicBezTo>
                <a:cubicBezTo>
                  <a:pt x="3221" y="1434"/>
                  <a:pt x="3231" y="1415"/>
                  <a:pt x="3238" y="1402"/>
                </a:cubicBezTo>
                <a:cubicBezTo>
                  <a:pt x="3245" y="1389"/>
                  <a:pt x="3255" y="1373"/>
                  <a:pt x="3259" y="1366"/>
                </a:cubicBezTo>
                <a:cubicBezTo>
                  <a:pt x="3263" y="1359"/>
                  <a:pt x="3269" y="1348"/>
                  <a:pt x="3271" y="1341"/>
                </a:cubicBezTo>
                <a:cubicBezTo>
                  <a:pt x="3274" y="1334"/>
                  <a:pt x="3285" y="1320"/>
                  <a:pt x="3296" y="1309"/>
                </a:cubicBezTo>
                <a:cubicBezTo>
                  <a:pt x="3307" y="1299"/>
                  <a:pt x="3324" y="1286"/>
                  <a:pt x="3334" y="1281"/>
                </a:cubicBezTo>
                <a:cubicBezTo>
                  <a:pt x="3343" y="1275"/>
                  <a:pt x="3359" y="1267"/>
                  <a:pt x="3369" y="1263"/>
                </a:cubicBezTo>
                <a:cubicBezTo>
                  <a:pt x="3380" y="1258"/>
                  <a:pt x="3392" y="1255"/>
                  <a:pt x="3397" y="1256"/>
                </a:cubicBezTo>
                <a:cubicBezTo>
                  <a:pt x="3402" y="1257"/>
                  <a:pt x="3414" y="1250"/>
                  <a:pt x="3422" y="1240"/>
                </a:cubicBezTo>
                <a:cubicBezTo>
                  <a:pt x="3431" y="1231"/>
                  <a:pt x="3444" y="1219"/>
                  <a:pt x="3451" y="1213"/>
                </a:cubicBezTo>
                <a:cubicBezTo>
                  <a:pt x="3458" y="1207"/>
                  <a:pt x="3464" y="1198"/>
                  <a:pt x="3464" y="1192"/>
                </a:cubicBezTo>
                <a:cubicBezTo>
                  <a:pt x="3464" y="1186"/>
                  <a:pt x="3464" y="1173"/>
                  <a:pt x="3464" y="1163"/>
                </a:cubicBezTo>
                <a:cubicBezTo>
                  <a:pt x="3464" y="1152"/>
                  <a:pt x="3462" y="1135"/>
                  <a:pt x="3460" y="1124"/>
                </a:cubicBezTo>
                <a:cubicBezTo>
                  <a:pt x="3458" y="1113"/>
                  <a:pt x="3455" y="1096"/>
                  <a:pt x="3452" y="1086"/>
                </a:cubicBezTo>
                <a:cubicBezTo>
                  <a:pt x="3450" y="1077"/>
                  <a:pt x="3451" y="1065"/>
                  <a:pt x="3453" y="1059"/>
                </a:cubicBezTo>
                <a:cubicBezTo>
                  <a:pt x="3456" y="1054"/>
                  <a:pt x="3456" y="1046"/>
                  <a:pt x="3454" y="1043"/>
                </a:cubicBezTo>
                <a:cubicBezTo>
                  <a:pt x="3452" y="1039"/>
                  <a:pt x="3451" y="1032"/>
                  <a:pt x="3453" y="1027"/>
                </a:cubicBezTo>
                <a:cubicBezTo>
                  <a:pt x="3455" y="1022"/>
                  <a:pt x="3452" y="1013"/>
                  <a:pt x="3446" y="1008"/>
                </a:cubicBezTo>
                <a:cubicBezTo>
                  <a:pt x="3441" y="1002"/>
                  <a:pt x="3435" y="992"/>
                  <a:pt x="3433" y="984"/>
                </a:cubicBezTo>
                <a:cubicBezTo>
                  <a:pt x="3431" y="976"/>
                  <a:pt x="3432" y="964"/>
                  <a:pt x="3435" y="956"/>
                </a:cubicBezTo>
                <a:cubicBezTo>
                  <a:pt x="3437" y="948"/>
                  <a:pt x="3439" y="938"/>
                  <a:pt x="3439" y="933"/>
                </a:cubicBezTo>
                <a:cubicBezTo>
                  <a:pt x="3439" y="929"/>
                  <a:pt x="3434" y="921"/>
                  <a:pt x="3428" y="917"/>
                </a:cubicBezTo>
                <a:cubicBezTo>
                  <a:pt x="3422" y="913"/>
                  <a:pt x="3417" y="905"/>
                  <a:pt x="3417" y="899"/>
                </a:cubicBezTo>
                <a:cubicBezTo>
                  <a:pt x="3417" y="894"/>
                  <a:pt x="3414" y="886"/>
                  <a:pt x="3409" y="883"/>
                </a:cubicBezTo>
                <a:cubicBezTo>
                  <a:pt x="3404" y="879"/>
                  <a:pt x="3394" y="858"/>
                  <a:pt x="3387" y="835"/>
                </a:cubicBezTo>
                <a:cubicBezTo>
                  <a:pt x="3380" y="813"/>
                  <a:pt x="3369" y="786"/>
                  <a:pt x="3364" y="776"/>
                </a:cubicBezTo>
                <a:cubicBezTo>
                  <a:pt x="3358" y="767"/>
                  <a:pt x="3348" y="746"/>
                  <a:pt x="3342" y="730"/>
                </a:cubicBezTo>
                <a:cubicBezTo>
                  <a:pt x="3336" y="714"/>
                  <a:pt x="3325" y="681"/>
                  <a:pt x="3318" y="657"/>
                </a:cubicBezTo>
                <a:cubicBezTo>
                  <a:pt x="3311" y="632"/>
                  <a:pt x="3306" y="613"/>
                  <a:pt x="3306" y="613"/>
                </a:cubicBezTo>
                <a:cubicBezTo>
                  <a:pt x="3306" y="613"/>
                  <a:pt x="3305" y="608"/>
                  <a:pt x="3305" y="602"/>
                </a:cubicBezTo>
                <a:cubicBezTo>
                  <a:pt x="3304" y="596"/>
                  <a:pt x="3300" y="585"/>
                  <a:pt x="3295" y="578"/>
                </a:cubicBezTo>
                <a:cubicBezTo>
                  <a:pt x="3291" y="570"/>
                  <a:pt x="3287" y="558"/>
                  <a:pt x="3287" y="550"/>
                </a:cubicBezTo>
                <a:cubicBezTo>
                  <a:pt x="3287" y="541"/>
                  <a:pt x="3283" y="526"/>
                  <a:pt x="3279" y="515"/>
                </a:cubicBezTo>
                <a:cubicBezTo>
                  <a:pt x="3275" y="504"/>
                  <a:pt x="3271" y="490"/>
                  <a:pt x="3270" y="484"/>
                </a:cubicBezTo>
                <a:cubicBezTo>
                  <a:pt x="3269" y="478"/>
                  <a:pt x="3268" y="473"/>
                  <a:pt x="3268" y="473"/>
                </a:cubicBezTo>
                <a:cubicBezTo>
                  <a:pt x="3268" y="473"/>
                  <a:pt x="3265" y="467"/>
                  <a:pt x="3262" y="459"/>
                </a:cubicBezTo>
                <a:cubicBezTo>
                  <a:pt x="3259" y="452"/>
                  <a:pt x="3260" y="442"/>
                  <a:pt x="3264" y="436"/>
                </a:cubicBezTo>
                <a:cubicBezTo>
                  <a:pt x="3269" y="431"/>
                  <a:pt x="3271" y="416"/>
                  <a:pt x="3268" y="404"/>
                </a:cubicBezTo>
                <a:cubicBezTo>
                  <a:pt x="3266" y="392"/>
                  <a:pt x="3261" y="374"/>
                  <a:pt x="3257" y="364"/>
                </a:cubicBezTo>
                <a:cubicBezTo>
                  <a:pt x="3254" y="354"/>
                  <a:pt x="3247" y="344"/>
                  <a:pt x="3242" y="341"/>
                </a:cubicBezTo>
                <a:cubicBezTo>
                  <a:pt x="3237" y="339"/>
                  <a:pt x="3230" y="333"/>
                  <a:pt x="3226" y="328"/>
                </a:cubicBezTo>
                <a:cubicBezTo>
                  <a:pt x="3223" y="323"/>
                  <a:pt x="3216" y="314"/>
                  <a:pt x="3211" y="308"/>
                </a:cubicBezTo>
                <a:cubicBezTo>
                  <a:pt x="3206" y="302"/>
                  <a:pt x="3194" y="298"/>
                  <a:pt x="3184" y="299"/>
                </a:cubicBezTo>
                <a:cubicBezTo>
                  <a:pt x="3175" y="300"/>
                  <a:pt x="3164" y="296"/>
                  <a:pt x="3160" y="290"/>
                </a:cubicBezTo>
                <a:cubicBezTo>
                  <a:pt x="3156" y="285"/>
                  <a:pt x="3148" y="278"/>
                  <a:pt x="3142" y="276"/>
                </a:cubicBezTo>
                <a:cubicBezTo>
                  <a:pt x="3136" y="274"/>
                  <a:pt x="3126" y="272"/>
                  <a:pt x="3119" y="272"/>
                </a:cubicBezTo>
                <a:cubicBezTo>
                  <a:pt x="3112" y="272"/>
                  <a:pt x="3106" y="270"/>
                  <a:pt x="3104" y="267"/>
                </a:cubicBezTo>
                <a:cubicBezTo>
                  <a:pt x="3103" y="264"/>
                  <a:pt x="3102" y="257"/>
                  <a:pt x="3103" y="251"/>
                </a:cubicBezTo>
                <a:cubicBezTo>
                  <a:pt x="3103" y="246"/>
                  <a:pt x="3100" y="242"/>
                  <a:pt x="3096" y="243"/>
                </a:cubicBezTo>
                <a:cubicBezTo>
                  <a:pt x="3092" y="244"/>
                  <a:pt x="3086" y="240"/>
                  <a:pt x="3083" y="234"/>
                </a:cubicBezTo>
                <a:cubicBezTo>
                  <a:pt x="3081" y="229"/>
                  <a:pt x="3075" y="224"/>
                  <a:pt x="3071" y="225"/>
                </a:cubicBezTo>
                <a:cubicBezTo>
                  <a:pt x="3067" y="225"/>
                  <a:pt x="3059" y="224"/>
                  <a:pt x="3055" y="222"/>
                </a:cubicBezTo>
                <a:cubicBezTo>
                  <a:pt x="3050" y="220"/>
                  <a:pt x="3042" y="218"/>
                  <a:pt x="3037" y="217"/>
                </a:cubicBezTo>
                <a:cubicBezTo>
                  <a:pt x="3032" y="217"/>
                  <a:pt x="3026" y="219"/>
                  <a:pt x="3024" y="223"/>
                </a:cubicBezTo>
                <a:cubicBezTo>
                  <a:pt x="3021" y="226"/>
                  <a:pt x="3017" y="232"/>
                  <a:pt x="3014" y="236"/>
                </a:cubicBezTo>
                <a:cubicBezTo>
                  <a:pt x="3011" y="240"/>
                  <a:pt x="3009" y="243"/>
                  <a:pt x="3009" y="243"/>
                </a:cubicBezTo>
                <a:cubicBezTo>
                  <a:pt x="3009" y="243"/>
                  <a:pt x="3006" y="244"/>
                  <a:pt x="3003" y="246"/>
                </a:cubicBezTo>
                <a:cubicBezTo>
                  <a:pt x="2999" y="248"/>
                  <a:pt x="2988" y="250"/>
                  <a:pt x="2977" y="251"/>
                </a:cubicBezTo>
                <a:cubicBezTo>
                  <a:pt x="2966" y="253"/>
                  <a:pt x="2945" y="255"/>
                  <a:pt x="2930" y="257"/>
                </a:cubicBezTo>
                <a:cubicBezTo>
                  <a:pt x="2914" y="258"/>
                  <a:pt x="2885" y="262"/>
                  <a:pt x="2864" y="265"/>
                </a:cubicBezTo>
                <a:cubicBezTo>
                  <a:pt x="2844" y="268"/>
                  <a:pt x="2813" y="271"/>
                  <a:pt x="2797" y="271"/>
                </a:cubicBezTo>
                <a:cubicBezTo>
                  <a:pt x="2780" y="272"/>
                  <a:pt x="2737" y="274"/>
                  <a:pt x="2702" y="275"/>
                </a:cubicBezTo>
                <a:cubicBezTo>
                  <a:pt x="2666" y="277"/>
                  <a:pt x="2628" y="279"/>
                  <a:pt x="2616" y="280"/>
                </a:cubicBezTo>
                <a:cubicBezTo>
                  <a:pt x="2605" y="281"/>
                  <a:pt x="2596" y="282"/>
                  <a:pt x="2596" y="282"/>
                </a:cubicBezTo>
                <a:cubicBezTo>
                  <a:pt x="2596" y="282"/>
                  <a:pt x="2578" y="283"/>
                  <a:pt x="2557" y="284"/>
                </a:cubicBezTo>
                <a:cubicBezTo>
                  <a:pt x="2535" y="285"/>
                  <a:pt x="2507" y="286"/>
                  <a:pt x="2493" y="285"/>
                </a:cubicBezTo>
                <a:cubicBezTo>
                  <a:pt x="2479" y="285"/>
                  <a:pt x="2459" y="282"/>
                  <a:pt x="2449" y="279"/>
                </a:cubicBezTo>
                <a:cubicBezTo>
                  <a:pt x="2438" y="276"/>
                  <a:pt x="2425" y="274"/>
                  <a:pt x="2421" y="274"/>
                </a:cubicBezTo>
                <a:cubicBezTo>
                  <a:pt x="2416" y="274"/>
                  <a:pt x="2401" y="274"/>
                  <a:pt x="2387" y="274"/>
                </a:cubicBezTo>
                <a:cubicBezTo>
                  <a:pt x="2372" y="274"/>
                  <a:pt x="2351" y="274"/>
                  <a:pt x="2340" y="274"/>
                </a:cubicBezTo>
                <a:cubicBezTo>
                  <a:pt x="2328" y="274"/>
                  <a:pt x="2313" y="273"/>
                  <a:pt x="2306" y="273"/>
                </a:cubicBezTo>
                <a:cubicBezTo>
                  <a:pt x="2298" y="273"/>
                  <a:pt x="2285" y="270"/>
                  <a:pt x="2276" y="268"/>
                </a:cubicBezTo>
                <a:cubicBezTo>
                  <a:pt x="2267" y="265"/>
                  <a:pt x="2249" y="263"/>
                  <a:pt x="2235" y="264"/>
                </a:cubicBezTo>
                <a:cubicBezTo>
                  <a:pt x="2221" y="264"/>
                  <a:pt x="2203" y="263"/>
                  <a:pt x="2194" y="261"/>
                </a:cubicBezTo>
                <a:cubicBezTo>
                  <a:pt x="2185" y="258"/>
                  <a:pt x="2178" y="257"/>
                  <a:pt x="2178" y="257"/>
                </a:cubicBezTo>
                <a:cubicBezTo>
                  <a:pt x="2178" y="257"/>
                  <a:pt x="2177" y="257"/>
                  <a:pt x="2177" y="258"/>
                </a:cubicBezTo>
                <a:cubicBezTo>
                  <a:pt x="2171" y="257"/>
                  <a:pt x="2156" y="255"/>
                  <a:pt x="2138" y="252"/>
                </a:cubicBezTo>
                <a:cubicBezTo>
                  <a:pt x="2115" y="249"/>
                  <a:pt x="2093" y="247"/>
                  <a:pt x="2089" y="248"/>
                </a:cubicBezTo>
                <a:cubicBezTo>
                  <a:pt x="2085" y="249"/>
                  <a:pt x="2079" y="248"/>
                  <a:pt x="2075" y="247"/>
                </a:cubicBezTo>
                <a:cubicBezTo>
                  <a:pt x="2071" y="246"/>
                  <a:pt x="2056" y="243"/>
                  <a:pt x="2042" y="241"/>
                </a:cubicBezTo>
                <a:cubicBezTo>
                  <a:pt x="2027" y="240"/>
                  <a:pt x="2006" y="237"/>
                  <a:pt x="1994" y="234"/>
                </a:cubicBezTo>
                <a:cubicBezTo>
                  <a:pt x="1993" y="234"/>
                  <a:pt x="1991" y="234"/>
                  <a:pt x="1990" y="234"/>
                </a:cubicBezTo>
                <a:cubicBezTo>
                  <a:pt x="1979" y="232"/>
                  <a:pt x="1968" y="230"/>
                  <a:pt x="1964" y="229"/>
                </a:cubicBezTo>
                <a:cubicBezTo>
                  <a:pt x="1959" y="228"/>
                  <a:pt x="1949" y="226"/>
                  <a:pt x="1943" y="224"/>
                </a:cubicBezTo>
                <a:cubicBezTo>
                  <a:pt x="1943" y="224"/>
                  <a:pt x="1943" y="223"/>
                  <a:pt x="1943" y="223"/>
                </a:cubicBezTo>
                <a:cubicBezTo>
                  <a:pt x="1936" y="221"/>
                  <a:pt x="1931" y="220"/>
                  <a:pt x="1931" y="220"/>
                </a:cubicBezTo>
                <a:cubicBezTo>
                  <a:pt x="1931" y="220"/>
                  <a:pt x="1929" y="223"/>
                  <a:pt x="1925" y="227"/>
                </a:cubicBezTo>
                <a:cubicBezTo>
                  <a:pt x="1922" y="232"/>
                  <a:pt x="1914" y="239"/>
                  <a:pt x="1909" y="243"/>
                </a:cubicBezTo>
                <a:cubicBezTo>
                  <a:pt x="1903" y="247"/>
                  <a:pt x="1894" y="253"/>
                  <a:pt x="1888" y="255"/>
                </a:cubicBezTo>
                <a:cubicBezTo>
                  <a:pt x="1882" y="257"/>
                  <a:pt x="1872" y="261"/>
                  <a:pt x="1865" y="263"/>
                </a:cubicBezTo>
                <a:cubicBezTo>
                  <a:pt x="1859" y="266"/>
                  <a:pt x="1845" y="271"/>
                  <a:pt x="1834" y="274"/>
                </a:cubicBezTo>
                <a:cubicBezTo>
                  <a:pt x="1823" y="278"/>
                  <a:pt x="1804" y="282"/>
                  <a:pt x="1791" y="284"/>
                </a:cubicBezTo>
                <a:cubicBezTo>
                  <a:pt x="1777" y="286"/>
                  <a:pt x="1757" y="289"/>
                  <a:pt x="1746" y="290"/>
                </a:cubicBezTo>
                <a:cubicBezTo>
                  <a:pt x="1735" y="291"/>
                  <a:pt x="1721" y="291"/>
                  <a:pt x="1715" y="290"/>
                </a:cubicBezTo>
                <a:cubicBezTo>
                  <a:pt x="1709" y="289"/>
                  <a:pt x="1704" y="288"/>
                  <a:pt x="1704" y="288"/>
                </a:cubicBezTo>
                <a:cubicBezTo>
                  <a:pt x="1704" y="288"/>
                  <a:pt x="1701" y="288"/>
                  <a:pt x="1696" y="287"/>
                </a:cubicBezTo>
                <a:cubicBezTo>
                  <a:pt x="1692" y="287"/>
                  <a:pt x="1685" y="287"/>
                  <a:pt x="1679" y="287"/>
                </a:cubicBezTo>
                <a:cubicBezTo>
                  <a:pt x="1674" y="288"/>
                  <a:pt x="1665" y="286"/>
                  <a:pt x="1659" y="283"/>
                </a:cubicBezTo>
                <a:cubicBezTo>
                  <a:pt x="1653" y="280"/>
                  <a:pt x="1648" y="277"/>
                  <a:pt x="1648" y="277"/>
                </a:cubicBezTo>
                <a:cubicBezTo>
                  <a:pt x="1648" y="277"/>
                  <a:pt x="1643" y="276"/>
                  <a:pt x="1637" y="274"/>
                </a:cubicBezTo>
                <a:cubicBezTo>
                  <a:pt x="1631" y="272"/>
                  <a:pt x="1623" y="267"/>
                  <a:pt x="1619" y="262"/>
                </a:cubicBezTo>
                <a:cubicBezTo>
                  <a:pt x="1614" y="257"/>
                  <a:pt x="1611" y="252"/>
                  <a:pt x="1611" y="252"/>
                </a:cubicBezTo>
                <a:cubicBezTo>
                  <a:pt x="1611" y="252"/>
                  <a:pt x="1607" y="252"/>
                  <a:pt x="1602" y="252"/>
                </a:cubicBezTo>
                <a:cubicBezTo>
                  <a:pt x="1598" y="252"/>
                  <a:pt x="1591" y="250"/>
                  <a:pt x="1588" y="248"/>
                </a:cubicBezTo>
                <a:cubicBezTo>
                  <a:pt x="1584" y="245"/>
                  <a:pt x="1580" y="238"/>
                  <a:pt x="1578" y="231"/>
                </a:cubicBezTo>
                <a:cubicBezTo>
                  <a:pt x="1575" y="225"/>
                  <a:pt x="1573" y="213"/>
                  <a:pt x="1571" y="205"/>
                </a:cubicBezTo>
                <a:cubicBezTo>
                  <a:pt x="1570" y="197"/>
                  <a:pt x="1570" y="185"/>
                  <a:pt x="1571" y="178"/>
                </a:cubicBezTo>
                <a:cubicBezTo>
                  <a:pt x="1571" y="172"/>
                  <a:pt x="1570" y="163"/>
                  <a:pt x="1567" y="159"/>
                </a:cubicBezTo>
                <a:cubicBezTo>
                  <a:pt x="1565" y="155"/>
                  <a:pt x="1562" y="146"/>
                  <a:pt x="1560" y="140"/>
                </a:cubicBezTo>
                <a:cubicBezTo>
                  <a:pt x="1559" y="134"/>
                  <a:pt x="1558" y="126"/>
                  <a:pt x="1558" y="122"/>
                </a:cubicBezTo>
                <a:cubicBezTo>
                  <a:pt x="1558" y="119"/>
                  <a:pt x="1556" y="117"/>
                  <a:pt x="1553" y="118"/>
                </a:cubicBezTo>
                <a:cubicBezTo>
                  <a:pt x="1550" y="119"/>
                  <a:pt x="1546" y="120"/>
                  <a:pt x="1544" y="120"/>
                </a:cubicBezTo>
                <a:cubicBezTo>
                  <a:pt x="1542" y="120"/>
                  <a:pt x="1541" y="116"/>
                  <a:pt x="1541" y="111"/>
                </a:cubicBezTo>
                <a:cubicBezTo>
                  <a:pt x="1541" y="106"/>
                  <a:pt x="1541" y="99"/>
                  <a:pt x="1541" y="96"/>
                </a:cubicBezTo>
                <a:cubicBezTo>
                  <a:pt x="1541" y="93"/>
                  <a:pt x="1542" y="88"/>
                  <a:pt x="1543" y="85"/>
                </a:cubicBezTo>
                <a:cubicBezTo>
                  <a:pt x="1545" y="82"/>
                  <a:pt x="1540" y="76"/>
                  <a:pt x="1532" y="72"/>
                </a:cubicBezTo>
                <a:cubicBezTo>
                  <a:pt x="1525" y="68"/>
                  <a:pt x="1520" y="61"/>
                  <a:pt x="1520" y="56"/>
                </a:cubicBezTo>
                <a:cubicBezTo>
                  <a:pt x="1520" y="52"/>
                  <a:pt x="1522" y="45"/>
                  <a:pt x="1524" y="41"/>
                </a:cubicBezTo>
                <a:cubicBezTo>
                  <a:pt x="1526" y="37"/>
                  <a:pt x="1530" y="35"/>
                  <a:pt x="1534" y="37"/>
                </a:cubicBezTo>
                <a:cubicBezTo>
                  <a:pt x="1538" y="39"/>
                  <a:pt x="1548" y="45"/>
                  <a:pt x="1557" y="50"/>
                </a:cubicBezTo>
                <a:cubicBezTo>
                  <a:pt x="1566" y="55"/>
                  <a:pt x="1579" y="63"/>
                  <a:pt x="1586" y="67"/>
                </a:cubicBezTo>
                <a:cubicBezTo>
                  <a:pt x="1593" y="72"/>
                  <a:pt x="1602" y="77"/>
                  <a:pt x="1606" y="79"/>
                </a:cubicBezTo>
                <a:cubicBezTo>
                  <a:pt x="1609" y="81"/>
                  <a:pt x="1617" y="86"/>
                  <a:pt x="1622" y="91"/>
                </a:cubicBezTo>
                <a:cubicBezTo>
                  <a:pt x="1627" y="95"/>
                  <a:pt x="1634" y="105"/>
                  <a:pt x="1637" y="112"/>
                </a:cubicBezTo>
                <a:cubicBezTo>
                  <a:pt x="1641" y="120"/>
                  <a:pt x="1646" y="129"/>
                  <a:pt x="1650" y="133"/>
                </a:cubicBezTo>
                <a:cubicBezTo>
                  <a:pt x="1653" y="136"/>
                  <a:pt x="1657" y="136"/>
                  <a:pt x="1658" y="133"/>
                </a:cubicBezTo>
                <a:cubicBezTo>
                  <a:pt x="1660" y="130"/>
                  <a:pt x="1660" y="125"/>
                  <a:pt x="1658" y="121"/>
                </a:cubicBezTo>
                <a:cubicBezTo>
                  <a:pt x="1657" y="117"/>
                  <a:pt x="1654" y="111"/>
                  <a:pt x="1651" y="108"/>
                </a:cubicBezTo>
                <a:cubicBezTo>
                  <a:pt x="1649" y="104"/>
                  <a:pt x="1642" y="98"/>
                  <a:pt x="1636" y="93"/>
                </a:cubicBezTo>
                <a:cubicBezTo>
                  <a:pt x="1630" y="88"/>
                  <a:pt x="1622" y="82"/>
                  <a:pt x="1618" y="80"/>
                </a:cubicBezTo>
                <a:cubicBezTo>
                  <a:pt x="1614" y="77"/>
                  <a:pt x="1603" y="71"/>
                  <a:pt x="1593" y="65"/>
                </a:cubicBezTo>
                <a:cubicBezTo>
                  <a:pt x="1583" y="59"/>
                  <a:pt x="1571" y="52"/>
                  <a:pt x="1567" y="49"/>
                </a:cubicBezTo>
                <a:cubicBezTo>
                  <a:pt x="1562" y="46"/>
                  <a:pt x="1551" y="40"/>
                  <a:pt x="1543" y="35"/>
                </a:cubicBezTo>
                <a:cubicBezTo>
                  <a:pt x="1535" y="29"/>
                  <a:pt x="1525" y="23"/>
                  <a:pt x="1520" y="20"/>
                </a:cubicBezTo>
                <a:cubicBezTo>
                  <a:pt x="1515" y="17"/>
                  <a:pt x="1508" y="11"/>
                  <a:pt x="1503" y="7"/>
                </a:cubicBezTo>
                <a:cubicBezTo>
                  <a:pt x="1498" y="2"/>
                  <a:pt x="1490" y="0"/>
                  <a:pt x="1486" y="0"/>
                </a:cubicBezTo>
                <a:cubicBezTo>
                  <a:pt x="1481" y="1"/>
                  <a:pt x="1470" y="2"/>
                  <a:pt x="1460" y="3"/>
                </a:cubicBezTo>
                <a:cubicBezTo>
                  <a:pt x="1451" y="3"/>
                  <a:pt x="1434" y="3"/>
                  <a:pt x="1424" y="2"/>
                </a:cubicBezTo>
                <a:cubicBezTo>
                  <a:pt x="1413" y="1"/>
                  <a:pt x="1394" y="1"/>
                  <a:pt x="1382" y="3"/>
                </a:cubicBezTo>
                <a:cubicBezTo>
                  <a:pt x="1370" y="4"/>
                  <a:pt x="1353" y="6"/>
                  <a:pt x="1343" y="8"/>
                </a:cubicBezTo>
                <a:cubicBezTo>
                  <a:pt x="1334" y="10"/>
                  <a:pt x="1322" y="12"/>
                  <a:pt x="1316" y="14"/>
                </a:cubicBezTo>
                <a:cubicBezTo>
                  <a:pt x="1311" y="15"/>
                  <a:pt x="1300" y="18"/>
                  <a:pt x="1291" y="20"/>
                </a:cubicBezTo>
                <a:cubicBezTo>
                  <a:pt x="1285" y="22"/>
                  <a:pt x="1279" y="23"/>
                  <a:pt x="1277" y="24"/>
                </a:cubicBezTo>
                <a:cubicBezTo>
                  <a:pt x="1276" y="23"/>
                  <a:pt x="1275" y="22"/>
                  <a:pt x="1275" y="22"/>
                </a:cubicBezTo>
                <a:cubicBezTo>
                  <a:pt x="1275" y="22"/>
                  <a:pt x="1269" y="24"/>
                  <a:pt x="1261" y="27"/>
                </a:cubicBezTo>
                <a:cubicBezTo>
                  <a:pt x="1253" y="29"/>
                  <a:pt x="1240" y="33"/>
                  <a:pt x="1232" y="35"/>
                </a:cubicBezTo>
                <a:cubicBezTo>
                  <a:pt x="1224" y="37"/>
                  <a:pt x="1212" y="40"/>
                  <a:pt x="1206" y="41"/>
                </a:cubicBezTo>
                <a:cubicBezTo>
                  <a:pt x="1199" y="42"/>
                  <a:pt x="1188" y="43"/>
                  <a:pt x="1181" y="43"/>
                </a:cubicBezTo>
                <a:cubicBezTo>
                  <a:pt x="1174" y="44"/>
                  <a:pt x="1160" y="46"/>
                  <a:pt x="1151" y="49"/>
                </a:cubicBezTo>
                <a:cubicBezTo>
                  <a:pt x="1141" y="51"/>
                  <a:pt x="1128" y="56"/>
                  <a:pt x="1120" y="59"/>
                </a:cubicBezTo>
                <a:cubicBezTo>
                  <a:pt x="1113" y="62"/>
                  <a:pt x="1102" y="67"/>
                  <a:pt x="1095" y="70"/>
                </a:cubicBezTo>
                <a:cubicBezTo>
                  <a:pt x="1089" y="74"/>
                  <a:pt x="1078" y="79"/>
                  <a:pt x="1071" y="82"/>
                </a:cubicBezTo>
                <a:cubicBezTo>
                  <a:pt x="1065" y="85"/>
                  <a:pt x="1057" y="89"/>
                  <a:pt x="1055" y="92"/>
                </a:cubicBezTo>
                <a:cubicBezTo>
                  <a:pt x="1053" y="95"/>
                  <a:pt x="1046" y="102"/>
                  <a:pt x="1039" y="109"/>
                </a:cubicBezTo>
                <a:cubicBezTo>
                  <a:pt x="1032" y="116"/>
                  <a:pt x="1022" y="124"/>
                  <a:pt x="1016" y="127"/>
                </a:cubicBezTo>
                <a:cubicBezTo>
                  <a:pt x="1011" y="130"/>
                  <a:pt x="998" y="135"/>
                  <a:pt x="989" y="137"/>
                </a:cubicBezTo>
                <a:cubicBezTo>
                  <a:pt x="980" y="140"/>
                  <a:pt x="968" y="143"/>
                  <a:pt x="964" y="145"/>
                </a:cubicBezTo>
                <a:cubicBezTo>
                  <a:pt x="960" y="147"/>
                  <a:pt x="950" y="147"/>
                  <a:pt x="942" y="146"/>
                </a:cubicBezTo>
                <a:cubicBezTo>
                  <a:pt x="933" y="146"/>
                  <a:pt x="920" y="147"/>
                  <a:pt x="912" y="149"/>
                </a:cubicBezTo>
                <a:cubicBezTo>
                  <a:pt x="904" y="151"/>
                  <a:pt x="897" y="153"/>
                  <a:pt x="897" y="153"/>
                </a:cubicBezTo>
                <a:cubicBezTo>
                  <a:pt x="866" y="167"/>
                  <a:pt x="866" y="167"/>
                  <a:pt x="866" y="167"/>
                </a:cubicBezTo>
                <a:cubicBezTo>
                  <a:pt x="866" y="167"/>
                  <a:pt x="864" y="171"/>
                  <a:pt x="861" y="176"/>
                </a:cubicBezTo>
                <a:cubicBezTo>
                  <a:pt x="858" y="181"/>
                  <a:pt x="856" y="187"/>
                  <a:pt x="857" y="190"/>
                </a:cubicBezTo>
                <a:cubicBezTo>
                  <a:pt x="858" y="192"/>
                  <a:pt x="857" y="197"/>
                  <a:pt x="855" y="199"/>
                </a:cubicBezTo>
                <a:cubicBezTo>
                  <a:pt x="852" y="202"/>
                  <a:pt x="848" y="203"/>
                  <a:pt x="845" y="202"/>
                </a:cubicBezTo>
                <a:cubicBezTo>
                  <a:pt x="842" y="201"/>
                  <a:pt x="835" y="207"/>
                  <a:pt x="828" y="215"/>
                </a:cubicBezTo>
                <a:cubicBezTo>
                  <a:pt x="822" y="222"/>
                  <a:pt x="811" y="236"/>
                  <a:pt x="805" y="244"/>
                </a:cubicBezTo>
                <a:cubicBezTo>
                  <a:pt x="798" y="253"/>
                  <a:pt x="796" y="260"/>
                  <a:pt x="799" y="260"/>
                </a:cubicBezTo>
                <a:cubicBezTo>
                  <a:pt x="803" y="260"/>
                  <a:pt x="805" y="263"/>
                  <a:pt x="804" y="267"/>
                </a:cubicBezTo>
                <a:cubicBezTo>
                  <a:pt x="803" y="271"/>
                  <a:pt x="800" y="275"/>
                  <a:pt x="796" y="277"/>
                </a:cubicBezTo>
                <a:cubicBezTo>
                  <a:pt x="793" y="279"/>
                  <a:pt x="787" y="282"/>
                  <a:pt x="783" y="285"/>
                </a:cubicBezTo>
                <a:cubicBezTo>
                  <a:pt x="779" y="287"/>
                  <a:pt x="778" y="285"/>
                  <a:pt x="780" y="281"/>
                </a:cubicBezTo>
                <a:cubicBezTo>
                  <a:pt x="782" y="276"/>
                  <a:pt x="782" y="274"/>
                  <a:pt x="779" y="277"/>
                </a:cubicBezTo>
                <a:cubicBezTo>
                  <a:pt x="777" y="279"/>
                  <a:pt x="772" y="284"/>
                  <a:pt x="768" y="287"/>
                </a:cubicBezTo>
                <a:cubicBezTo>
                  <a:pt x="765" y="290"/>
                  <a:pt x="758" y="295"/>
                  <a:pt x="753" y="299"/>
                </a:cubicBezTo>
                <a:cubicBezTo>
                  <a:pt x="748" y="302"/>
                  <a:pt x="749" y="304"/>
                  <a:pt x="755" y="303"/>
                </a:cubicBezTo>
                <a:cubicBezTo>
                  <a:pt x="762" y="302"/>
                  <a:pt x="767" y="305"/>
                  <a:pt x="767" y="309"/>
                </a:cubicBezTo>
                <a:cubicBezTo>
                  <a:pt x="767" y="313"/>
                  <a:pt x="765" y="316"/>
                  <a:pt x="762" y="316"/>
                </a:cubicBezTo>
                <a:cubicBezTo>
                  <a:pt x="760" y="316"/>
                  <a:pt x="755" y="316"/>
                  <a:pt x="753" y="316"/>
                </a:cubicBezTo>
                <a:cubicBezTo>
                  <a:pt x="750" y="316"/>
                  <a:pt x="748" y="318"/>
                  <a:pt x="748" y="321"/>
                </a:cubicBezTo>
                <a:cubicBezTo>
                  <a:pt x="748" y="324"/>
                  <a:pt x="746" y="327"/>
                  <a:pt x="743" y="327"/>
                </a:cubicBezTo>
                <a:cubicBezTo>
                  <a:pt x="740" y="327"/>
                  <a:pt x="735" y="326"/>
                  <a:pt x="731" y="325"/>
                </a:cubicBezTo>
                <a:cubicBezTo>
                  <a:pt x="728" y="324"/>
                  <a:pt x="727" y="321"/>
                  <a:pt x="730" y="317"/>
                </a:cubicBezTo>
                <a:cubicBezTo>
                  <a:pt x="732" y="314"/>
                  <a:pt x="729" y="312"/>
                  <a:pt x="723" y="313"/>
                </a:cubicBezTo>
                <a:cubicBezTo>
                  <a:pt x="716" y="315"/>
                  <a:pt x="706" y="318"/>
                  <a:pt x="701" y="320"/>
                </a:cubicBezTo>
                <a:cubicBezTo>
                  <a:pt x="695" y="322"/>
                  <a:pt x="685" y="325"/>
                  <a:pt x="678" y="326"/>
                </a:cubicBezTo>
                <a:cubicBezTo>
                  <a:pt x="671" y="327"/>
                  <a:pt x="659" y="327"/>
                  <a:pt x="651" y="327"/>
                </a:cubicBezTo>
                <a:cubicBezTo>
                  <a:pt x="643" y="326"/>
                  <a:pt x="631" y="329"/>
                  <a:pt x="625" y="334"/>
                </a:cubicBezTo>
                <a:cubicBezTo>
                  <a:pt x="619" y="340"/>
                  <a:pt x="610" y="345"/>
                  <a:pt x="604" y="346"/>
                </a:cubicBezTo>
                <a:cubicBezTo>
                  <a:pt x="598" y="347"/>
                  <a:pt x="587" y="349"/>
                  <a:pt x="580" y="351"/>
                </a:cubicBezTo>
                <a:cubicBezTo>
                  <a:pt x="572" y="352"/>
                  <a:pt x="562" y="353"/>
                  <a:pt x="557" y="352"/>
                </a:cubicBezTo>
                <a:cubicBezTo>
                  <a:pt x="552" y="352"/>
                  <a:pt x="544" y="354"/>
                  <a:pt x="539" y="356"/>
                </a:cubicBezTo>
                <a:cubicBezTo>
                  <a:pt x="535" y="359"/>
                  <a:pt x="526" y="362"/>
                  <a:pt x="520" y="364"/>
                </a:cubicBezTo>
                <a:cubicBezTo>
                  <a:pt x="514" y="366"/>
                  <a:pt x="503" y="368"/>
                  <a:pt x="495" y="369"/>
                </a:cubicBezTo>
                <a:cubicBezTo>
                  <a:pt x="487" y="369"/>
                  <a:pt x="481" y="370"/>
                  <a:pt x="481" y="370"/>
                </a:cubicBezTo>
                <a:cubicBezTo>
                  <a:pt x="481" y="370"/>
                  <a:pt x="475" y="371"/>
                  <a:pt x="469" y="372"/>
                </a:cubicBezTo>
                <a:cubicBezTo>
                  <a:pt x="462" y="373"/>
                  <a:pt x="447" y="377"/>
                  <a:pt x="437" y="381"/>
                </a:cubicBezTo>
                <a:cubicBezTo>
                  <a:pt x="426" y="385"/>
                  <a:pt x="411" y="390"/>
                  <a:pt x="402" y="392"/>
                </a:cubicBezTo>
                <a:cubicBezTo>
                  <a:pt x="394" y="394"/>
                  <a:pt x="376" y="400"/>
                  <a:pt x="361" y="405"/>
                </a:cubicBezTo>
                <a:cubicBezTo>
                  <a:pt x="347" y="411"/>
                  <a:pt x="328" y="417"/>
                  <a:pt x="320" y="420"/>
                </a:cubicBezTo>
                <a:cubicBezTo>
                  <a:pt x="312" y="422"/>
                  <a:pt x="297" y="426"/>
                  <a:pt x="287" y="428"/>
                </a:cubicBezTo>
                <a:cubicBezTo>
                  <a:pt x="276" y="431"/>
                  <a:pt x="269" y="435"/>
                  <a:pt x="271" y="438"/>
                </a:cubicBezTo>
                <a:cubicBezTo>
                  <a:pt x="273" y="442"/>
                  <a:pt x="271" y="446"/>
                  <a:pt x="267" y="449"/>
                </a:cubicBezTo>
                <a:cubicBezTo>
                  <a:pt x="263" y="451"/>
                  <a:pt x="260" y="457"/>
                  <a:pt x="260" y="463"/>
                </a:cubicBezTo>
                <a:cubicBezTo>
                  <a:pt x="260" y="468"/>
                  <a:pt x="259" y="477"/>
                  <a:pt x="258" y="482"/>
                </a:cubicBezTo>
                <a:cubicBezTo>
                  <a:pt x="257" y="487"/>
                  <a:pt x="253" y="490"/>
                  <a:pt x="250" y="488"/>
                </a:cubicBezTo>
                <a:cubicBezTo>
                  <a:pt x="247" y="487"/>
                  <a:pt x="241" y="490"/>
                  <a:pt x="235" y="495"/>
                </a:cubicBezTo>
                <a:cubicBezTo>
                  <a:pt x="230" y="501"/>
                  <a:pt x="223" y="510"/>
                  <a:pt x="220" y="515"/>
                </a:cubicBezTo>
                <a:cubicBezTo>
                  <a:pt x="217" y="520"/>
                  <a:pt x="212" y="531"/>
                  <a:pt x="209" y="539"/>
                </a:cubicBezTo>
                <a:cubicBezTo>
                  <a:pt x="206" y="547"/>
                  <a:pt x="204" y="557"/>
                  <a:pt x="204" y="560"/>
                </a:cubicBezTo>
                <a:cubicBezTo>
                  <a:pt x="204" y="564"/>
                  <a:pt x="203" y="573"/>
                  <a:pt x="202" y="579"/>
                </a:cubicBezTo>
                <a:cubicBezTo>
                  <a:pt x="201" y="586"/>
                  <a:pt x="197" y="591"/>
                  <a:pt x="193" y="591"/>
                </a:cubicBezTo>
                <a:cubicBezTo>
                  <a:pt x="189" y="591"/>
                  <a:pt x="183" y="597"/>
                  <a:pt x="179" y="605"/>
                </a:cubicBezTo>
                <a:cubicBezTo>
                  <a:pt x="175" y="612"/>
                  <a:pt x="172" y="622"/>
                  <a:pt x="173" y="625"/>
                </a:cubicBezTo>
                <a:cubicBezTo>
                  <a:pt x="174" y="628"/>
                  <a:pt x="176" y="635"/>
                  <a:pt x="178" y="640"/>
                </a:cubicBezTo>
                <a:cubicBezTo>
                  <a:pt x="180" y="644"/>
                  <a:pt x="185" y="651"/>
                  <a:pt x="190" y="655"/>
                </a:cubicBezTo>
                <a:cubicBezTo>
                  <a:pt x="196" y="659"/>
                  <a:pt x="198" y="664"/>
                  <a:pt x="195" y="667"/>
                </a:cubicBezTo>
                <a:cubicBezTo>
                  <a:pt x="192" y="669"/>
                  <a:pt x="190" y="675"/>
                  <a:pt x="189" y="680"/>
                </a:cubicBezTo>
                <a:cubicBezTo>
                  <a:pt x="188" y="685"/>
                  <a:pt x="187" y="689"/>
                  <a:pt x="187" y="689"/>
                </a:cubicBezTo>
                <a:cubicBezTo>
                  <a:pt x="187" y="689"/>
                  <a:pt x="186" y="687"/>
                  <a:pt x="183" y="686"/>
                </a:cubicBezTo>
                <a:cubicBezTo>
                  <a:pt x="181" y="684"/>
                  <a:pt x="179" y="680"/>
                  <a:pt x="178" y="677"/>
                </a:cubicBezTo>
                <a:cubicBezTo>
                  <a:pt x="177" y="674"/>
                  <a:pt x="174" y="667"/>
                  <a:pt x="171" y="662"/>
                </a:cubicBezTo>
                <a:cubicBezTo>
                  <a:pt x="168" y="657"/>
                  <a:pt x="162" y="650"/>
                  <a:pt x="157" y="647"/>
                </a:cubicBezTo>
                <a:cubicBezTo>
                  <a:pt x="152" y="643"/>
                  <a:pt x="144" y="639"/>
                  <a:pt x="139" y="637"/>
                </a:cubicBezTo>
                <a:cubicBezTo>
                  <a:pt x="134" y="634"/>
                  <a:pt x="126" y="631"/>
                  <a:pt x="121" y="630"/>
                </a:cubicBezTo>
                <a:cubicBezTo>
                  <a:pt x="117" y="628"/>
                  <a:pt x="109" y="621"/>
                  <a:pt x="104" y="613"/>
                </a:cubicBezTo>
                <a:cubicBezTo>
                  <a:pt x="99" y="606"/>
                  <a:pt x="94" y="600"/>
                  <a:pt x="91" y="599"/>
                </a:cubicBezTo>
                <a:cubicBezTo>
                  <a:pt x="88" y="599"/>
                  <a:pt x="88" y="603"/>
                  <a:pt x="89" y="609"/>
                </a:cubicBezTo>
                <a:cubicBezTo>
                  <a:pt x="91" y="615"/>
                  <a:pt x="89" y="620"/>
                  <a:pt x="86" y="620"/>
                </a:cubicBezTo>
                <a:cubicBezTo>
                  <a:pt x="82" y="619"/>
                  <a:pt x="79" y="619"/>
                  <a:pt x="79" y="619"/>
                </a:cubicBezTo>
                <a:cubicBezTo>
                  <a:pt x="79" y="619"/>
                  <a:pt x="80" y="623"/>
                  <a:pt x="82" y="629"/>
                </a:cubicBezTo>
                <a:cubicBezTo>
                  <a:pt x="83" y="634"/>
                  <a:pt x="84" y="643"/>
                  <a:pt x="84" y="648"/>
                </a:cubicBezTo>
                <a:cubicBezTo>
                  <a:pt x="84" y="653"/>
                  <a:pt x="86" y="661"/>
                  <a:pt x="89" y="666"/>
                </a:cubicBezTo>
                <a:cubicBezTo>
                  <a:pt x="92" y="671"/>
                  <a:pt x="93" y="681"/>
                  <a:pt x="92" y="689"/>
                </a:cubicBezTo>
                <a:cubicBezTo>
                  <a:pt x="90" y="696"/>
                  <a:pt x="89" y="706"/>
                  <a:pt x="89" y="710"/>
                </a:cubicBezTo>
                <a:cubicBezTo>
                  <a:pt x="88" y="713"/>
                  <a:pt x="89" y="720"/>
                  <a:pt x="90" y="724"/>
                </a:cubicBezTo>
                <a:cubicBezTo>
                  <a:pt x="91" y="729"/>
                  <a:pt x="95" y="736"/>
                  <a:pt x="97" y="741"/>
                </a:cubicBezTo>
                <a:cubicBezTo>
                  <a:pt x="100" y="745"/>
                  <a:pt x="102" y="753"/>
                  <a:pt x="102" y="757"/>
                </a:cubicBezTo>
                <a:cubicBezTo>
                  <a:pt x="102" y="761"/>
                  <a:pt x="103" y="767"/>
                  <a:pt x="105" y="769"/>
                </a:cubicBezTo>
                <a:cubicBezTo>
                  <a:pt x="107" y="772"/>
                  <a:pt x="108" y="780"/>
                  <a:pt x="107" y="787"/>
                </a:cubicBezTo>
                <a:cubicBezTo>
                  <a:pt x="107" y="795"/>
                  <a:pt x="108" y="806"/>
                  <a:pt x="110" y="812"/>
                </a:cubicBezTo>
                <a:cubicBezTo>
                  <a:pt x="111" y="819"/>
                  <a:pt x="113" y="827"/>
                  <a:pt x="114" y="832"/>
                </a:cubicBezTo>
                <a:cubicBezTo>
                  <a:pt x="115" y="836"/>
                  <a:pt x="115" y="844"/>
                  <a:pt x="114" y="849"/>
                </a:cubicBezTo>
                <a:cubicBezTo>
                  <a:pt x="113" y="855"/>
                  <a:pt x="115" y="863"/>
                  <a:pt x="119" y="868"/>
                </a:cubicBezTo>
                <a:cubicBezTo>
                  <a:pt x="122" y="872"/>
                  <a:pt x="124" y="875"/>
                  <a:pt x="124" y="875"/>
                </a:cubicBezTo>
                <a:cubicBezTo>
                  <a:pt x="124" y="875"/>
                  <a:pt x="125" y="879"/>
                  <a:pt x="126" y="882"/>
                </a:cubicBezTo>
                <a:cubicBezTo>
                  <a:pt x="126" y="886"/>
                  <a:pt x="124" y="891"/>
                  <a:pt x="120" y="893"/>
                </a:cubicBezTo>
                <a:cubicBezTo>
                  <a:pt x="117" y="895"/>
                  <a:pt x="111" y="903"/>
                  <a:pt x="107" y="911"/>
                </a:cubicBezTo>
                <a:cubicBezTo>
                  <a:pt x="103" y="919"/>
                  <a:pt x="99" y="927"/>
                  <a:pt x="98" y="929"/>
                </a:cubicBezTo>
                <a:cubicBezTo>
                  <a:pt x="97" y="932"/>
                  <a:pt x="96" y="934"/>
                  <a:pt x="96" y="934"/>
                </a:cubicBezTo>
                <a:cubicBezTo>
                  <a:pt x="100" y="939"/>
                  <a:pt x="100" y="939"/>
                  <a:pt x="100" y="939"/>
                </a:cubicBezTo>
                <a:cubicBezTo>
                  <a:pt x="100" y="939"/>
                  <a:pt x="99" y="945"/>
                  <a:pt x="98" y="952"/>
                </a:cubicBezTo>
                <a:cubicBezTo>
                  <a:pt x="97" y="959"/>
                  <a:pt x="94" y="970"/>
                  <a:pt x="93" y="975"/>
                </a:cubicBezTo>
                <a:cubicBezTo>
                  <a:pt x="91" y="981"/>
                  <a:pt x="89" y="985"/>
                  <a:pt x="89" y="985"/>
                </a:cubicBezTo>
                <a:cubicBezTo>
                  <a:pt x="89" y="985"/>
                  <a:pt x="88" y="990"/>
                  <a:pt x="86" y="996"/>
                </a:cubicBezTo>
                <a:cubicBezTo>
                  <a:pt x="83" y="1002"/>
                  <a:pt x="76" y="1012"/>
                  <a:pt x="69" y="1018"/>
                </a:cubicBezTo>
                <a:cubicBezTo>
                  <a:pt x="62" y="1024"/>
                  <a:pt x="51" y="1032"/>
                  <a:pt x="44" y="1035"/>
                </a:cubicBezTo>
                <a:cubicBezTo>
                  <a:pt x="38" y="1039"/>
                  <a:pt x="29" y="1043"/>
                  <a:pt x="25" y="1045"/>
                </a:cubicBezTo>
                <a:cubicBezTo>
                  <a:pt x="21" y="1047"/>
                  <a:pt x="15" y="1051"/>
                  <a:pt x="13" y="1053"/>
                </a:cubicBezTo>
                <a:cubicBezTo>
                  <a:pt x="10" y="1055"/>
                  <a:pt x="8" y="1063"/>
                  <a:pt x="9" y="1070"/>
                </a:cubicBezTo>
                <a:cubicBezTo>
                  <a:pt x="11" y="1077"/>
                  <a:pt x="12" y="1088"/>
                  <a:pt x="13" y="1093"/>
                </a:cubicBezTo>
                <a:cubicBezTo>
                  <a:pt x="13" y="1099"/>
                  <a:pt x="13" y="1103"/>
                  <a:pt x="13" y="1103"/>
                </a:cubicBezTo>
                <a:cubicBezTo>
                  <a:pt x="13" y="1103"/>
                  <a:pt x="10" y="1108"/>
                  <a:pt x="6" y="1114"/>
                </a:cubicBezTo>
                <a:cubicBezTo>
                  <a:pt x="1" y="1120"/>
                  <a:pt x="0" y="1128"/>
                  <a:pt x="3" y="1132"/>
                </a:cubicBezTo>
                <a:cubicBezTo>
                  <a:pt x="6" y="1136"/>
                  <a:pt x="12" y="1140"/>
                  <a:pt x="17" y="1142"/>
                </a:cubicBezTo>
                <a:cubicBezTo>
                  <a:pt x="22" y="1143"/>
                  <a:pt x="29" y="1147"/>
                  <a:pt x="33" y="1150"/>
                </a:cubicBezTo>
                <a:cubicBezTo>
                  <a:pt x="38" y="1154"/>
                  <a:pt x="44" y="1161"/>
                  <a:pt x="47" y="1166"/>
                </a:cubicBezTo>
                <a:cubicBezTo>
                  <a:pt x="50" y="1172"/>
                  <a:pt x="58" y="1178"/>
                  <a:pt x="65" y="1180"/>
                </a:cubicBezTo>
                <a:cubicBezTo>
                  <a:pt x="73" y="1183"/>
                  <a:pt x="81" y="1187"/>
                  <a:pt x="84" y="1191"/>
                </a:cubicBezTo>
                <a:cubicBezTo>
                  <a:pt x="87" y="1195"/>
                  <a:pt x="91" y="1204"/>
                  <a:pt x="93" y="1211"/>
                </a:cubicBezTo>
                <a:cubicBezTo>
                  <a:pt x="95" y="1218"/>
                  <a:pt x="99" y="1226"/>
                  <a:pt x="101" y="1229"/>
                </a:cubicBezTo>
                <a:cubicBezTo>
                  <a:pt x="103" y="1233"/>
                  <a:pt x="105" y="1236"/>
                  <a:pt x="105" y="1236"/>
                </a:cubicBezTo>
                <a:cubicBezTo>
                  <a:pt x="105" y="1236"/>
                  <a:pt x="108" y="1239"/>
                  <a:pt x="112" y="1243"/>
                </a:cubicBezTo>
                <a:cubicBezTo>
                  <a:pt x="116" y="1246"/>
                  <a:pt x="123" y="1252"/>
                  <a:pt x="128" y="1254"/>
                </a:cubicBezTo>
                <a:cubicBezTo>
                  <a:pt x="133" y="1257"/>
                  <a:pt x="141" y="1262"/>
                  <a:pt x="146" y="1266"/>
                </a:cubicBezTo>
                <a:cubicBezTo>
                  <a:pt x="151" y="1270"/>
                  <a:pt x="156" y="1276"/>
                  <a:pt x="159" y="1281"/>
                </a:cubicBezTo>
                <a:cubicBezTo>
                  <a:pt x="161" y="1285"/>
                  <a:pt x="162" y="1288"/>
                  <a:pt x="162" y="1288"/>
                </a:cubicBezTo>
                <a:cubicBezTo>
                  <a:pt x="162" y="1288"/>
                  <a:pt x="162" y="1294"/>
                  <a:pt x="162" y="1301"/>
                </a:cubicBezTo>
                <a:cubicBezTo>
                  <a:pt x="162" y="1308"/>
                  <a:pt x="161" y="1317"/>
                  <a:pt x="159" y="1323"/>
                </a:cubicBezTo>
                <a:cubicBezTo>
                  <a:pt x="156" y="1328"/>
                  <a:pt x="158" y="1334"/>
                  <a:pt x="162" y="1337"/>
                </a:cubicBezTo>
                <a:cubicBezTo>
                  <a:pt x="167" y="1340"/>
                  <a:pt x="167" y="1346"/>
                  <a:pt x="162" y="1350"/>
                </a:cubicBezTo>
                <a:cubicBezTo>
                  <a:pt x="158" y="1354"/>
                  <a:pt x="153" y="1360"/>
                  <a:pt x="150" y="1365"/>
                </a:cubicBezTo>
                <a:cubicBezTo>
                  <a:pt x="147" y="1369"/>
                  <a:pt x="143" y="1373"/>
                  <a:pt x="139" y="1375"/>
                </a:cubicBezTo>
                <a:cubicBezTo>
                  <a:pt x="136" y="1376"/>
                  <a:pt x="131" y="1381"/>
                  <a:pt x="129" y="1385"/>
                </a:cubicBezTo>
                <a:cubicBezTo>
                  <a:pt x="127" y="1390"/>
                  <a:pt x="127" y="1398"/>
                  <a:pt x="128" y="1402"/>
                </a:cubicBezTo>
                <a:cubicBezTo>
                  <a:pt x="130" y="1406"/>
                  <a:pt x="132" y="1415"/>
                  <a:pt x="134" y="1422"/>
                </a:cubicBezTo>
                <a:cubicBezTo>
                  <a:pt x="135" y="1429"/>
                  <a:pt x="137" y="1438"/>
                  <a:pt x="139" y="1442"/>
                </a:cubicBezTo>
                <a:cubicBezTo>
                  <a:pt x="141" y="1446"/>
                  <a:pt x="141" y="1453"/>
                  <a:pt x="140" y="1457"/>
                </a:cubicBezTo>
                <a:cubicBezTo>
                  <a:pt x="139" y="1461"/>
                  <a:pt x="140" y="1466"/>
                  <a:pt x="142" y="1468"/>
                </a:cubicBezTo>
                <a:cubicBezTo>
                  <a:pt x="145" y="1470"/>
                  <a:pt x="154" y="1475"/>
                  <a:pt x="162" y="1478"/>
                </a:cubicBezTo>
                <a:cubicBezTo>
                  <a:pt x="170" y="1481"/>
                  <a:pt x="176" y="1484"/>
                  <a:pt x="176" y="1484"/>
                </a:cubicBezTo>
                <a:cubicBezTo>
                  <a:pt x="176" y="1484"/>
                  <a:pt x="179" y="1489"/>
                  <a:pt x="183" y="1495"/>
                </a:cubicBezTo>
                <a:cubicBezTo>
                  <a:pt x="186" y="1501"/>
                  <a:pt x="186" y="1508"/>
                  <a:pt x="182" y="1510"/>
                </a:cubicBezTo>
                <a:cubicBezTo>
                  <a:pt x="178" y="1512"/>
                  <a:pt x="176" y="1519"/>
                  <a:pt x="178" y="1526"/>
                </a:cubicBezTo>
                <a:cubicBezTo>
                  <a:pt x="180" y="1533"/>
                  <a:pt x="179" y="1542"/>
                  <a:pt x="176" y="1546"/>
                </a:cubicBezTo>
                <a:cubicBezTo>
                  <a:pt x="174" y="1549"/>
                  <a:pt x="172" y="1556"/>
                  <a:pt x="173" y="1560"/>
                </a:cubicBezTo>
                <a:cubicBezTo>
                  <a:pt x="174" y="1565"/>
                  <a:pt x="176" y="1570"/>
                  <a:pt x="176" y="1573"/>
                </a:cubicBezTo>
                <a:cubicBezTo>
                  <a:pt x="177" y="1575"/>
                  <a:pt x="182" y="1581"/>
                  <a:pt x="187" y="1584"/>
                </a:cubicBezTo>
                <a:cubicBezTo>
                  <a:pt x="191" y="1588"/>
                  <a:pt x="195" y="1591"/>
                  <a:pt x="195" y="1591"/>
                </a:cubicBezTo>
                <a:cubicBezTo>
                  <a:pt x="195" y="1591"/>
                  <a:pt x="194" y="1597"/>
                  <a:pt x="193" y="1605"/>
                </a:cubicBezTo>
                <a:cubicBezTo>
                  <a:pt x="191" y="1612"/>
                  <a:pt x="188" y="1619"/>
                  <a:pt x="185" y="1622"/>
                </a:cubicBezTo>
                <a:cubicBezTo>
                  <a:pt x="182" y="1624"/>
                  <a:pt x="178" y="1631"/>
                  <a:pt x="176" y="1639"/>
                </a:cubicBezTo>
                <a:cubicBezTo>
                  <a:pt x="175" y="1646"/>
                  <a:pt x="174" y="1655"/>
                  <a:pt x="176" y="1658"/>
                </a:cubicBezTo>
                <a:cubicBezTo>
                  <a:pt x="177" y="1662"/>
                  <a:pt x="177" y="1667"/>
                  <a:pt x="175" y="1670"/>
                </a:cubicBezTo>
                <a:cubicBezTo>
                  <a:pt x="173" y="1673"/>
                  <a:pt x="170" y="1679"/>
                  <a:pt x="169" y="1685"/>
                </a:cubicBezTo>
                <a:cubicBezTo>
                  <a:pt x="167" y="1690"/>
                  <a:pt x="162" y="1697"/>
                  <a:pt x="159" y="1702"/>
                </a:cubicBezTo>
                <a:cubicBezTo>
                  <a:pt x="155" y="1706"/>
                  <a:pt x="147" y="1713"/>
                  <a:pt x="141" y="1718"/>
                </a:cubicBezTo>
                <a:cubicBezTo>
                  <a:pt x="136" y="1723"/>
                  <a:pt x="132" y="1730"/>
                  <a:pt x="134" y="1734"/>
                </a:cubicBezTo>
                <a:cubicBezTo>
                  <a:pt x="135" y="1739"/>
                  <a:pt x="139" y="1745"/>
                  <a:pt x="143" y="1749"/>
                </a:cubicBezTo>
                <a:cubicBezTo>
                  <a:pt x="147" y="1753"/>
                  <a:pt x="151" y="1763"/>
                  <a:pt x="152" y="1771"/>
                </a:cubicBezTo>
                <a:cubicBezTo>
                  <a:pt x="152" y="1779"/>
                  <a:pt x="155" y="1790"/>
                  <a:pt x="156" y="1795"/>
                </a:cubicBezTo>
                <a:cubicBezTo>
                  <a:pt x="158" y="1800"/>
                  <a:pt x="164" y="1807"/>
                  <a:pt x="169" y="1810"/>
                </a:cubicBezTo>
                <a:cubicBezTo>
                  <a:pt x="174" y="1814"/>
                  <a:pt x="179" y="1823"/>
                  <a:pt x="181" y="1830"/>
                </a:cubicBezTo>
                <a:cubicBezTo>
                  <a:pt x="183" y="1837"/>
                  <a:pt x="183" y="1849"/>
                  <a:pt x="181" y="1855"/>
                </a:cubicBezTo>
                <a:cubicBezTo>
                  <a:pt x="179" y="1862"/>
                  <a:pt x="177" y="1872"/>
                  <a:pt x="175" y="1877"/>
                </a:cubicBezTo>
                <a:cubicBezTo>
                  <a:pt x="173" y="1882"/>
                  <a:pt x="171" y="1892"/>
                  <a:pt x="170" y="1899"/>
                </a:cubicBezTo>
                <a:cubicBezTo>
                  <a:pt x="169" y="1906"/>
                  <a:pt x="175" y="1913"/>
                  <a:pt x="183" y="1915"/>
                </a:cubicBezTo>
                <a:cubicBezTo>
                  <a:pt x="190" y="1916"/>
                  <a:pt x="200" y="1922"/>
                  <a:pt x="204" y="1928"/>
                </a:cubicBezTo>
                <a:cubicBezTo>
                  <a:pt x="209" y="1933"/>
                  <a:pt x="216" y="1937"/>
                  <a:pt x="221" y="1936"/>
                </a:cubicBezTo>
                <a:cubicBezTo>
                  <a:pt x="227" y="1935"/>
                  <a:pt x="234" y="1938"/>
                  <a:pt x="238" y="1942"/>
                </a:cubicBezTo>
                <a:cubicBezTo>
                  <a:pt x="242" y="1946"/>
                  <a:pt x="247" y="1953"/>
                  <a:pt x="250" y="1957"/>
                </a:cubicBezTo>
                <a:cubicBezTo>
                  <a:pt x="253" y="1962"/>
                  <a:pt x="255" y="1970"/>
                  <a:pt x="253" y="1976"/>
                </a:cubicBezTo>
                <a:cubicBezTo>
                  <a:pt x="252" y="1981"/>
                  <a:pt x="251" y="1991"/>
                  <a:pt x="251" y="1997"/>
                </a:cubicBezTo>
                <a:cubicBezTo>
                  <a:pt x="251" y="2003"/>
                  <a:pt x="251" y="2008"/>
                  <a:pt x="251" y="2008"/>
                </a:cubicBezTo>
                <a:cubicBezTo>
                  <a:pt x="251" y="2008"/>
                  <a:pt x="252" y="2013"/>
                  <a:pt x="254" y="2019"/>
                </a:cubicBezTo>
                <a:cubicBezTo>
                  <a:pt x="256" y="2026"/>
                  <a:pt x="262" y="2038"/>
                  <a:pt x="267" y="2047"/>
                </a:cubicBezTo>
                <a:cubicBezTo>
                  <a:pt x="273" y="2055"/>
                  <a:pt x="275" y="2069"/>
                  <a:pt x="271" y="2078"/>
                </a:cubicBezTo>
                <a:cubicBezTo>
                  <a:pt x="268" y="2087"/>
                  <a:pt x="265" y="2099"/>
                  <a:pt x="265" y="2105"/>
                </a:cubicBezTo>
                <a:cubicBezTo>
                  <a:pt x="265" y="2110"/>
                  <a:pt x="263" y="2122"/>
                  <a:pt x="260" y="2130"/>
                </a:cubicBezTo>
                <a:cubicBezTo>
                  <a:pt x="257" y="2138"/>
                  <a:pt x="253" y="2148"/>
                  <a:pt x="251" y="2153"/>
                </a:cubicBezTo>
                <a:cubicBezTo>
                  <a:pt x="249" y="2158"/>
                  <a:pt x="248" y="2165"/>
                  <a:pt x="248" y="2170"/>
                </a:cubicBezTo>
                <a:cubicBezTo>
                  <a:pt x="248" y="2175"/>
                  <a:pt x="245" y="2184"/>
                  <a:pt x="242" y="2190"/>
                </a:cubicBezTo>
                <a:cubicBezTo>
                  <a:pt x="239" y="2195"/>
                  <a:pt x="233" y="2207"/>
                  <a:pt x="228" y="2215"/>
                </a:cubicBezTo>
                <a:cubicBezTo>
                  <a:pt x="224" y="2223"/>
                  <a:pt x="217" y="2238"/>
                  <a:pt x="213" y="2249"/>
                </a:cubicBezTo>
                <a:cubicBezTo>
                  <a:pt x="209" y="2259"/>
                  <a:pt x="201" y="2271"/>
                  <a:pt x="196" y="2277"/>
                </a:cubicBezTo>
                <a:cubicBezTo>
                  <a:pt x="190" y="2282"/>
                  <a:pt x="185" y="2290"/>
                  <a:pt x="184" y="2296"/>
                </a:cubicBezTo>
                <a:cubicBezTo>
                  <a:pt x="183" y="2301"/>
                  <a:pt x="183" y="2306"/>
                  <a:pt x="183" y="2306"/>
                </a:cubicBezTo>
                <a:cubicBezTo>
                  <a:pt x="183" y="2306"/>
                  <a:pt x="188" y="2304"/>
                  <a:pt x="194" y="2302"/>
                </a:cubicBezTo>
                <a:cubicBezTo>
                  <a:pt x="199" y="2300"/>
                  <a:pt x="210" y="2300"/>
                  <a:pt x="217" y="2303"/>
                </a:cubicBezTo>
                <a:cubicBezTo>
                  <a:pt x="224" y="2305"/>
                  <a:pt x="234" y="2308"/>
                  <a:pt x="241" y="2308"/>
                </a:cubicBezTo>
                <a:cubicBezTo>
                  <a:pt x="247" y="2308"/>
                  <a:pt x="252" y="2300"/>
                  <a:pt x="251" y="2290"/>
                </a:cubicBezTo>
                <a:cubicBezTo>
                  <a:pt x="250" y="2281"/>
                  <a:pt x="252" y="2269"/>
                  <a:pt x="254" y="2263"/>
                </a:cubicBezTo>
                <a:cubicBezTo>
                  <a:pt x="257" y="2257"/>
                  <a:pt x="255" y="2247"/>
                  <a:pt x="251" y="2241"/>
                </a:cubicBezTo>
                <a:cubicBezTo>
                  <a:pt x="247" y="2235"/>
                  <a:pt x="248" y="2226"/>
                  <a:pt x="253" y="2221"/>
                </a:cubicBezTo>
                <a:cubicBezTo>
                  <a:pt x="259" y="2217"/>
                  <a:pt x="267" y="2214"/>
                  <a:pt x="271" y="2215"/>
                </a:cubicBezTo>
                <a:cubicBezTo>
                  <a:pt x="275" y="2216"/>
                  <a:pt x="283" y="2221"/>
                  <a:pt x="288" y="2226"/>
                </a:cubicBezTo>
                <a:cubicBezTo>
                  <a:pt x="292" y="2231"/>
                  <a:pt x="301" y="2232"/>
                  <a:pt x="306" y="2228"/>
                </a:cubicBezTo>
                <a:cubicBezTo>
                  <a:pt x="312" y="2225"/>
                  <a:pt x="317" y="2226"/>
                  <a:pt x="317" y="2231"/>
                </a:cubicBezTo>
                <a:cubicBezTo>
                  <a:pt x="317" y="2237"/>
                  <a:pt x="321" y="2240"/>
                  <a:pt x="326" y="2239"/>
                </a:cubicBezTo>
                <a:cubicBezTo>
                  <a:pt x="330" y="2238"/>
                  <a:pt x="338" y="2242"/>
                  <a:pt x="344" y="2248"/>
                </a:cubicBezTo>
                <a:cubicBezTo>
                  <a:pt x="350" y="2253"/>
                  <a:pt x="353" y="2262"/>
                  <a:pt x="351" y="2267"/>
                </a:cubicBezTo>
                <a:cubicBezTo>
                  <a:pt x="349" y="2272"/>
                  <a:pt x="350" y="2285"/>
                  <a:pt x="354" y="2296"/>
                </a:cubicBezTo>
                <a:cubicBezTo>
                  <a:pt x="358" y="2307"/>
                  <a:pt x="365" y="2317"/>
                  <a:pt x="370" y="2320"/>
                </a:cubicBezTo>
                <a:cubicBezTo>
                  <a:pt x="375" y="2323"/>
                  <a:pt x="378" y="2330"/>
                  <a:pt x="378" y="2336"/>
                </a:cubicBezTo>
                <a:cubicBezTo>
                  <a:pt x="378" y="2343"/>
                  <a:pt x="381" y="2351"/>
                  <a:pt x="384" y="2355"/>
                </a:cubicBezTo>
                <a:cubicBezTo>
                  <a:pt x="387" y="2359"/>
                  <a:pt x="392" y="2359"/>
                  <a:pt x="395" y="2356"/>
                </a:cubicBezTo>
                <a:cubicBezTo>
                  <a:pt x="399" y="2352"/>
                  <a:pt x="411" y="2352"/>
                  <a:pt x="422" y="2356"/>
                </a:cubicBezTo>
                <a:cubicBezTo>
                  <a:pt x="433" y="2359"/>
                  <a:pt x="447" y="2363"/>
                  <a:pt x="453" y="2364"/>
                </a:cubicBezTo>
                <a:cubicBezTo>
                  <a:pt x="459" y="2364"/>
                  <a:pt x="467" y="2368"/>
                  <a:pt x="471" y="2372"/>
                </a:cubicBezTo>
                <a:cubicBezTo>
                  <a:pt x="475" y="2376"/>
                  <a:pt x="481" y="2379"/>
                  <a:pt x="484" y="2378"/>
                </a:cubicBezTo>
                <a:cubicBezTo>
                  <a:pt x="487" y="2378"/>
                  <a:pt x="493" y="2381"/>
                  <a:pt x="497" y="2385"/>
                </a:cubicBezTo>
                <a:cubicBezTo>
                  <a:pt x="501" y="2390"/>
                  <a:pt x="512" y="2392"/>
                  <a:pt x="521" y="2391"/>
                </a:cubicBezTo>
                <a:cubicBezTo>
                  <a:pt x="530" y="2389"/>
                  <a:pt x="539" y="2388"/>
                  <a:pt x="542" y="2388"/>
                </a:cubicBezTo>
                <a:cubicBezTo>
                  <a:pt x="545" y="2388"/>
                  <a:pt x="550" y="2394"/>
                  <a:pt x="552" y="2400"/>
                </a:cubicBezTo>
                <a:cubicBezTo>
                  <a:pt x="554" y="2406"/>
                  <a:pt x="559" y="2417"/>
                  <a:pt x="563" y="2423"/>
                </a:cubicBezTo>
                <a:cubicBezTo>
                  <a:pt x="566" y="2430"/>
                  <a:pt x="576" y="2433"/>
                  <a:pt x="584" y="2430"/>
                </a:cubicBezTo>
                <a:cubicBezTo>
                  <a:pt x="592" y="2428"/>
                  <a:pt x="601" y="2426"/>
                  <a:pt x="604" y="2427"/>
                </a:cubicBezTo>
                <a:cubicBezTo>
                  <a:pt x="607" y="2428"/>
                  <a:pt x="612" y="2435"/>
                  <a:pt x="614" y="2442"/>
                </a:cubicBezTo>
                <a:cubicBezTo>
                  <a:pt x="616" y="2449"/>
                  <a:pt x="616" y="2459"/>
                  <a:pt x="614" y="2465"/>
                </a:cubicBezTo>
                <a:cubicBezTo>
                  <a:pt x="612" y="2470"/>
                  <a:pt x="614" y="2474"/>
                  <a:pt x="620" y="2475"/>
                </a:cubicBezTo>
                <a:cubicBezTo>
                  <a:pt x="626" y="2475"/>
                  <a:pt x="632" y="2471"/>
                  <a:pt x="634" y="2465"/>
                </a:cubicBezTo>
                <a:cubicBezTo>
                  <a:pt x="636" y="2460"/>
                  <a:pt x="642" y="2452"/>
                  <a:pt x="646" y="2449"/>
                </a:cubicBezTo>
                <a:cubicBezTo>
                  <a:pt x="651" y="2446"/>
                  <a:pt x="655" y="2443"/>
                  <a:pt x="655" y="2443"/>
                </a:cubicBezTo>
                <a:cubicBezTo>
                  <a:pt x="655" y="2443"/>
                  <a:pt x="660" y="2447"/>
                  <a:pt x="665" y="2453"/>
                </a:cubicBezTo>
                <a:cubicBezTo>
                  <a:pt x="671" y="2458"/>
                  <a:pt x="679" y="2463"/>
                  <a:pt x="684" y="2463"/>
                </a:cubicBezTo>
                <a:cubicBezTo>
                  <a:pt x="690" y="2463"/>
                  <a:pt x="696" y="2459"/>
                  <a:pt x="698" y="2454"/>
                </a:cubicBezTo>
                <a:cubicBezTo>
                  <a:pt x="700" y="2450"/>
                  <a:pt x="706" y="2447"/>
                  <a:pt x="712" y="2447"/>
                </a:cubicBezTo>
                <a:cubicBezTo>
                  <a:pt x="718" y="2448"/>
                  <a:pt x="726" y="2449"/>
                  <a:pt x="730" y="2449"/>
                </a:cubicBezTo>
                <a:cubicBezTo>
                  <a:pt x="733" y="2449"/>
                  <a:pt x="744" y="2459"/>
                  <a:pt x="754" y="2471"/>
                </a:cubicBezTo>
                <a:cubicBezTo>
                  <a:pt x="765" y="2483"/>
                  <a:pt x="770" y="2496"/>
                  <a:pt x="767" y="2500"/>
                </a:cubicBezTo>
                <a:cubicBezTo>
                  <a:pt x="763" y="2505"/>
                  <a:pt x="759" y="2515"/>
                  <a:pt x="757" y="2524"/>
                </a:cubicBezTo>
                <a:cubicBezTo>
                  <a:pt x="755" y="2532"/>
                  <a:pt x="750" y="2541"/>
                  <a:pt x="747" y="2543"/>
                </a:cubicBezTo>
                <a:cubicBezTo>
                  <a:pt x="744" y="2545"/>
                  <a:pt x="737" y="2545"/>
                  <a:pt x="730" y="2544"/>
                </a:cubicBezTo>
                <a:cubicBezTo>
                  <a:pt x="724" y="2542"/>
                  <a:pt x="719" y="2543"/>
                  <a:pt x="719" y="2547"/>
                </a:cubicBezTo>
                <a:cubicBezTo>
                  <a:pt x="719" y="2550"/>
                  <a:pt x="715" y="2554"/>
                  <a:pt x="710" y="2556"/>
                </a:cubicBezTo>
                <a:cubicBezTo>
                  <a:pt x="705" y="2558"/>
                  <a:pt x="697" y="2561"/>
                  <a:pt x="692" y="2564"/>
                </a:cubicBezTo>
                <a:cubicBezTo>
                  <a:pt x="687" y="2567"/>
                  <a:pt x="683" y="2574"/>
                  <a:pt x="684" y="2579"/>
                </a:cubicBezTo>
                <a:cubicBezTo>
                  <a:pt x="684" y="2585"/>
                  <a:pt x="688" y="2591"/>
                  <a:pt x="691" y="2593"/>
                </a:cubicBezTo>
                <a:cubicBezTo>
                  <a:pt x="695" y="2594"/>
                  <a:pt x="701" y="2602"/>
                  <a:pt x="704" y="2611"/>
                </a:cubicBezTo>
                <a:cubicBezTo>
                  <a:pt x="707" y="2619"/>
                  <a:pt x="712" y="2623"/>
                  <a:pt x="716" y="2618"/>
                </a:cubicBezTo>
                <a:cubicBezTo>
                  <a:pt x="720" y="2614"/>
                  <a:pt x="728" y="2614"/>
                  <a:pt x="733" y="2618"/>
                </a:cubicBezTo>
                <a:cubicBezTo>
                  <a:pt x="738" y="2623"/>
                  <a:pt x="742" y="2626"/>
                  <a:pt x="742" y="2626"/>
                </a:cubicBezTo>
                <a:cubicBezTo>
                  <a:pt x="742" y="2626"/>
                  <a:pt x="744" y="2631"/>
                  <a:pt x="747" y="2638"/>
                </a:cubicBezTo>
                <a:cubicBezTo>
                  <a:pt x="749" y="2644"/>
                  <a:pt x="755" y="2648"/>
                  <a:pt x="759" y="2647"/>
                </a:cubicBezTo>
                <a:cubicBezTo>
                  <a:pt x="763" y="2646"/>
                  <a:pt x="771" y="2651"/>
                  <a:pt x="775" y="2660"/>
                </a:cubicBezTo>
                <a:cubicBezTo>
                  <a:pt x="780" y="2668"/>
                  <a:pt x="787" y="2681"/>
                  <a:pt x="791" y="2688"/>
                </a:cubicBezTo>
                <a:cubicBezTo>
                  <a:pt x="795" y="2696"/>
                  <a:pt x="801" y="2705"/>
                  <a:pt x="806" y="2709"/>
                </a:cubicBezTo>
                <a:cubicBezTo>
                  <a:pt x="810" y="2713"/>
                  <a:pt x="812" y="2723"/>
                  <a:pt x="811" y="2730"/>
                </a:cubicBezTo>
                <a:cubicBezTo>
                  <a:pt x="810" y="2738"/>
                  <a:pt x="813" y="2748"/>
                  <a:pt x="818" y="2752"/>
                </a:cubicBezTo>
                <a:cubicBezTo>
                  <a:pt x="823" y="2756"/>
                  <a:pt x="830" y="2764"/>
                  <a:pt x="833" y="2769"/>
                </a:cubicBezTo>
                <a:cubicBezTo>
                  <a:pt x="836" y="2774"/>
                  <a:pt x="841" y="2778"/>
                  <a:pt x="845" y="2778"/>
                </a:cubicBezTo>
                <a:cubicBezTo>
                  <a:pt x="849" y="2778"/>
                  <a:pt x="856" y="2780"/>
                  <a:pt x="862" y="2781"/>
                </a:cubicBezTo>
                <a:cubicBezTo>
                  <a:pt x="867" y="2783"/>
                  <a:pt x="875" y="2779"/>
                  <a:pt x="880" y="2773"/>
                </a:cubicBezTo>
                <a:cubicBezTo>
                  <a:pt x="885" y="2767"/>
                  <a:pt x="892" y="2757"/>
                  <a:pt x="895" y="2751"/>
                </a:cubicBezTo>
                <a:cubicBezTo>
                  <a:pt x="898" y="2746"/>
                  <a:pt x="904" y="2737"/>
                  <a:pt x="909" y="2731"/>
                </a:cubicBezTo>
                <a:cubicBezTo>
                  <a:pt x="914" y="2725"/>
                  <a:pt x="921" y="2723"/>
                  <a:pt x="926" y="2726"/>
                </a:cubicBezTo>
                <a:cubicBezTo>
                  <a:pt x="931" y="2729"/>
                  <a:pt x="937" y="2728"/>
                  <a:pt x="939" y="2724"/>
                </a:cubicBezTo>
                <a:cubicBezTo>
                  <a:pt x="942" y="2720"/>
                  <a:pt x="950" y="2715"/>
                  <a:pt x="956" y="2714"/>
                </a:cubicBezTo>
                <a:cubicBezTo>
                  <a:pt x="963" y="2713"/>
                  <a:pt x="973" y="2713"/>
                  <a:pt x="978" y="2715"/>
                </a:cubicBezTo>
                <a:cubicBezTo>
                  <a:pt x="983" y="2716"/>
                  <a:pt x="986" y="2713"/>
                  <a:pt x="984" y="2706"/>
                </a:cubicBezTo>
                <a:cubicBezTo>
                  <a:pt x="983" y="2700"/>
                  <a:pt x="981" y="2690"/>
                  <a:pt x="980" y="2684"/>
                </a:cubicBezTo>
                <a:cubicBezTo>
                  <a:pt x="980" y="2678"/>
                  <a:pt x="974" y="2669"/>
                  <a:pt x="968" y="2664"/>
                </a:cubicBezTo>
                <a:cubicBezTo>
                  <a:pt x="962" y="2659"/>
                  <a:pt x="956" y="2651"/>
                  <a:pt x="955" y="2646"/>
                </a:cubicBezTo>
                <a:cubicBezTo>
                  <a:pt x="954" y="2641"/>
                  <a:pt x="953" y="2633"/>
                  <a:pt x="952" y="2628"/>
                </a:cubicBezTo>
                <a:cubicBezTo>
                  <a:pt x="951" y="2624"/>
                  <a:pt x="947" y="2617"/>
                  <a:pt x="942" y="2614"/>
                </a:cubicBezTo>
                <a:cubicBezTo>
                  <a:pt x="938" y="2610"/>
                  <a:pt x="935" y="2604"/>
                  <a:pt x="935" y="2600"/>
                </a:cubicBezTo>
                <a:cubicBezTo>
                  <a:pt x="936" y="2597"/>
                  <a:pt x="939" y="2591"/>
                  <a:pt x="942" y="2588"/>
                </a:cubicBezTo>
                <a:cubicBezTo>
                  <a:pt x="946" y="2585"/>
                  <a:pt x="949" y="2583"/>
                  <a:pt x="949" y="2583"/>
                </a:cubicBezTo>
                <a:cubicBezTo>
                  <a:pt x="949" y="2583"/>
                  <a:pt x="953" y="2586"/>
                  <a:pt x="959" y="2590"/>
                </a:cubicBezTo>
                <a:cubicBezTo>
                  <a:pt x="964" y="2595"/>
                  <a:pt x="973" y="2598"/>
                  <a:pt x="977" y="2597"/>
                </a:cubicBezTo>
                <a:cubicBezTo>
                  <a:pt x="982" y="2597"/>
                  <a:pt x="990" y="2598"/>
                  <a:pt x="995" y="2600"/>
                </a:cubicBezTo>
                <a:cubicBezTo>
                  <a:pt x="1000" y="2601"/>
                  <a:pt x="1007" y="2604"/>
                  <a:pt x="1011" y="2605"/>
                </a:cubicBezTo>
                <a:cubicBezTo>
                  <a:pt x="1014" y="2606"/>
                  <a:pt x="1020" y="2611"/>
                  <a:pt x="1024" y="2614"/>
                </a:cubicBezTo>
                <a:cubicBezTo>
                  <a:pt x="1028" y="2618"/>
                  <a:pt x="1035" y="2622"/>
                  <a:pt x="1039" y="2623"/>
                </a:cubicBezTo>
                <a:cubicBezTo>
                  <a:pt x="1044" y="2624"/>
                  <a:pt x="1050" y="2627"/>
                  <a:pt x="1052" y="2630"/>
                </a:cubicBezTo>
                <a:cubicBezTo>
                  <a:pt x="1054" y="2633"/>
                  <a:pt x="1062" y="2641"/>
                  <a:pt x="1071" y="2648"/>
                </a:cubicBezTo>
                <a:cubicBezTo>
                  <a:pt x="1079" y="2655"/>
                  <a:pt x="1088" y="2659"/>
                  <a:pt x="1092" y="2656"/>
                </a:cubicBezTo>
                <a:cubicBezTo>
                  <a:pt x="1096" y="2654"/>
                  <a:pt x="1103" y="2654"/>
                  <a:pt x="1108" y="2656"/>
                </a:cubicBezTo>
                <a:cubicBezTo>
                  <a:pt x="1113" y="2657"/>
                  <a:pt x="1114" y="2660"/>
                  <a:pt x="1111" y="2663"/>
                </a:cubicBezTo>
                <a:cubicBezTo>
                  <a:pt x="1108" y="2665"/>
                  <a:pt x="1107" y="2672"/>
                  <a:pt x="1109" y="2680"/>
                </a:cubicBezTo>
                <a:cubicBezTo>
                  <a:pt x="1110" y="2687"/>
                  <a:pt x="1115" y="2690"/>
                  <a:pt x="1119" y="2687"/>
                </a:cubicBezTo>
                <a:cubicBezTo>
                  <a:pt x="1123" y="2683"/>
                  <a:pt x="1130" y="2686"/>
                  <a:pt x="1134" y="2693"/>
                </a:cubicBezTo>
                <a:cubicBezTo>
                  <a:pt x="1139" y="2700"/>
                  <a:pt x="1146" y="2702"/>
                  <a:pt x="1151" y="2698"/>
                </a:cubicBezTo>
                <a:cubicBezTo>
                  <a:pt x="1155" y="2693"/>
                  <a:pt x="1163" y="2690"/>
                  <a:pt x="1169" y="2691"/>
                </a:cubicBezTo>
                <a:cubicBezTo>
                  <a:pt x="1175" y="2691"/>
                  <a:pt x="1183" y="2691"/>
                  <a:pt x="1187" y="2691"/>
                </a:cubicBezTo>
                <a:cubicBezTo>
                  <a:pt x="1191" y="2691"/>
                  <a:pt x="1200" y="2692"/>
                  <a:pt x="1207" y="2692"/>
                </a:cubicBezTo>
                <a:cubicBezTo>
                  <a:pt x="1213" y="2693"/>
                  <a:pt x="1221" y="2690"/>
                  <a:pt x="1224" y="2687"/>
                </a:cubicBezTo>
                <a:cubicBezTo>
                  <a:pt x="1227" y="2684"/>
                  <a:pt x="1233" y="2677"/>
                  <a:pt x="1236" y="2672"/>
                </a:cubicBezTo>
                <a:cubicBezTo>
                  <a:pt x="1239" y="2666"/>
                  <a:pt x="1246" y="2664"/>
                  <a:pt x="1251" y="2667"/>
                </a:cubicBezTo>
                <a:cubicBezTo>
                  <a:pt x="1255" y="2670"/>
                  <a:pt x="1257" y="2678"/>
                  <a:pt x="1254" y="2685"/>
                </a:cubicBezTo>
                <a:cubicBezTo>
                  <a:pt x="1251" y="2692"/>
                  <a:pt x="1252" y="2703"/>
                  <a:pt x="1255" y="2709"/>
                </a:cubicBezTo>
                <a:cubicBezTo>
                  <a:pt x="1259" y="2716"/>
                  <a:pt x="1259" y="2724"/>
                  <a:pt x="1255" y="2727"/>
                </a:cubicBezTo>
                <a:cubicBezTo>
                  <a:pt x="1252" y="2731"/>
                  <a:pt x="1247" y="2736"/>
                  <a:pt x="1245" y="2740"/>
                </a:cubicBezTo>
                <a:cubicBezTo>
                  <a:pt x="1242" y="2744"/>
                  <a:pt x="1233" y="2747"/>
                  <a:pt x="1224" y="2747"/>
                </a:cubicBezTo>
                <a:cubicBezTo>
                  <a:pt x="1214" y="2747"/>
                  <a:pt x="1205" y="2749"/>
                  <a:pt x="1203" y="2750"/>
                </a:cubicBezTo>
                <a:cubicBezTo>
                  <a:pt x="1202" y="2752"/>
                  <a:pt x="1200" y="2757"/>
                  <a:pt x="1200" y="2760"/>
                </a:cubicBezTo>
                <a:cubicBezTo>
                  <a:pt x="1200" y="2764"/>
                  <a:pt x="1203" y="2769"/>
                  <a:pt x="1206" y="2770"/>
                </a:cubicBezTo>
                <a:cubicBezTo>
                  <a:pt x="1209" y="2771"/>
                  <a:pt x="1213" y="2775"/>
                  <a:pt x="1216" y="2778"/>
                </a:cubicBezTo>
                <a:cubicBezTo>
                  <a:pt x="1218" y="2782"/>
                  <a:pt x="1224" y="2783"/>
                  <a:pt x="1229" y="2781"/>
                </a:cubicBezTo>
                <a:cubicBezTo>
                  <a:pt x="1234" y="2780"/>
                  <a:pt x="1241" y="2780"/>
                  <a:pt x="1245" y="2783"/>
                </a:cubicBezTo>
                <a:cubicBezTo>
                  <a:pt x="1250" y="2786"/>
                  <a:pt x="1252" y="2790"/>
                  <a:pt x="1251" y="2794"/>
                </a:cubicBezTo>
                <a:cubicBezTo>
                  <a:pt x="1250" y="2797"/>
                  <a:pt x="1250" y="2803"/>
                  <a:pt x="1252" y="2806"/>
                </a:cubicBezTo>
                <a:cubicBezTo>
                  <a:pt x="1254" y="2810"/>
                  <a:pt x="1259" y="2819"/>
                  <a:pt x="1262" y="2827"/>
                </a:cubicBezTo>
                <a:cubicBezTo>
                  <a:pt x="1266" y="2835"/>
                  <a:pt x="1271" y="2843"/>
                  <a:pt x="1275" y="2845"/>
                </a:cubicBezTo>
                <a:cubicBezTo>
                  <a:pt x="1278" y="2847"/>
                  <a:pt x="1285" y="2852"/>
                  <a:pt x="1290" y="2858"/>
                </a:cubicBezTo>
                <a:cubicBezTo>
                  <a:pt x="1294" y="2863"/>
                  <a:pt x="1305" y="2866"/>
                  <a:pt x="1313" y="2865"/>
                </a:cubicBezTo>
                <a:cubicBezTo>
                  <a:pt x="1321" y="2865"/>
                  <a:pt x="1329" y="2860"/>
                  <a:pt x="1332" y="2855"/>
                </a:cubicBezTo>
                <a:cubicBezTo>
                  <a:pt x="1334" y="2849"/>
                  <a:pt x="1338" y="2846"/>
                  <a:pt x="1342" y="2847"/>
                </a:cubicBezTo>
                <a:cubicBezTo>
                  <a:pt x="1345" y="2848"/>
                  <a:pt x="1352" y="2848"/>
                  <a:pt x="1356" y="2848"/>
                </a:cubicBezTo>
                <a:cubicBezTo>
                  <a:pt x="1361" y="2848"/>
                  <a:pt x="1363" y="2843"/>
                  <a:pt x="1360" y="2836"/>
                </a:cubicBezTo>
                <a:cubicBezTo>
                  <a:pt x="1357" y="2829"/>
                  <a:pt x="1357" y="2823"/>
                  <a:pt x="1361" y="2822"/>
                </a:cubicBezTo>
                <a:cubicBezTo>
                  <a:pt x="1365" y="2821"/>
                  <a:pt x="1368" y="2820"/>
                  <a:pt x="1368" y="2820"/>
                </a:cubicBezTo>
                <a:cubicBezTo>
                  <a:pt x="1368" y="2820"/>
                  <a:pt x="1372" y="2825"/>
                  <a:pt x="1377" y="2830"/>
                </a:cubicBezTo>
                <a:cubicBezTo>
                  <a:pt x="1383" y="2835"/>
                  <a:pt x="1388" y="2842"/>
                  <a:pt x="1390" y="2847"/>
                </a:cubicBezTo>
                <a:cubicBezTo>
                  <a:pt x="1392" y="2851"/>
                  <a:pt x="1400" y="2855"/>
                  <a:pt x="1408" y="2855"/>
                </a:cubicBezTo>
                <a:cubicBezTo>
                  <a:pt x="1416" y="2856"/>
                  <a:pt x="1424" y="2860"/>
                  <a:pt x="1426" y="2864"/>
                </a:cubicBezTo>
                <a:cubicBezTo>
                  <a:pt x="1427" y="2868"/>
                  <a:pt x="1432" y="2873"/>
                  <a:pt x="1436" y="2875"/>
                </a:cubicBezTo>
                <a:cubicBezTo>
                  <a:pt x="1441" y="2878"/>
                  <a:pt x="1446" y="2883"/>
                  <a:pt x="1449" y="2887"/>
                </a:cubicBezTo>
                <a:cubicBezTo>
                  <a:pt x="1451" y="2891"/>
                  <a:pt x="1459" y="2897"/>
                  <a:pt x="1465" y="2900"/>
                </a:cubicBezTo>
                <a:cubicBezTo>
                  <a:pt x="1472" y="2903"/>
                  <a:pt x="1479" y="2901"/>
                  <a:pt x="1481" y="2896"/>
                </a:cubicBezTo>
                <a:cubicBezTo>
                  <a:pt x="1483" y="2890"/>
                  <a:pt x="1492" y="2888"/>
                  <a:pt x="1501" y="2890"/>
                </a:cubicBezTo>
                <a:cubicBezTo>
                  <a:pt x="1510" y="2893"/>
                  <a:pt x="1523" y="2898"/>
                  <a:pt x="1529" y="2902"/>
                </a:cubicBezTo>
                <a:cubicBezTo>
                  <a:pt x="1535" y="2906"/>
                  <a:pt x="1544" y="2907"/>
                  <a:pt x="1548" y="2904"/>
                </a:cubicBezTo>
                <a:cubicBezTo>
                  <a:pt x="1553" y="2902"/>
                  <a:pt x="1558" y="2901"/>
                  <a:pt x="1560" y="2903"/>
                </a:cubicBezTo>
                <a:cubicBezTo>
                  <a:pt x="1562" y="2904"/>
                  <a:pt x="1564" y="2911"/>
                  <a:pt x="1564" y="2918"/>
                </a:cubicBezTo>
                <a:cubicBezTo>
                  <a:pt x="1564" y="2925"/>
                  <a:pt x="1566" y="2932"/>
                  <a:pt x="1568" y="2935"/>
                </a:cubicBezTo>
                <a:cubicBezTo>
                  <a:pt x="1570" y="2937"/>
                  <a:pt x="1571" y="2943"/>
                  <a:pt x="1569" y="2949"/>
                </a:cubicBezTo>
                <a:cubicBezTo>
                  <a:pt x="1568" y="2955"/>
                  <a:pt x="1567" y="2960"/>
                  <a:pt x="1567" y="2960"/>
                </a:cubicBezTo>
                <a:cubicBezTo>
                  <a:pt x="1567" y="2960"/>
                  <a:pt x="1570" y="2970"/>
                  <a:pt x="1574" y="2982"/>
                </a:cubicBezTo>
                <a:cubicBezTo>
                  <a:pt x="1578" y="2994"/>
                  <a:pt x="1582" y="3007"/>
                  <a:pt x="1583" y="3011"/>
                </a:cubicBezTo>
                <a:cubicBezTo>
                  <a:pt x="1583" y="3014"/>
                  <a:pt x="1591" y="3020"/>
                  <a:pt x="1600" y="3023"/>
                </a:cubicBezTo>
                <a:cubicBezTo>
                  <a:pt x="1608" y="3026"/>
                  <a:pt x="1619" y="3031"/>
                  <a:pt x="1624" y="3035"/>
                </a:cubicBezTo>
                <a:cubicBezTo>
                  <a:pt x="1630" y="3038"/>
                  <a:pt x="1638" y="3042"/>
                  <a:pt x="1642" y="3044"/>
                </a:cubicBezTo>
                <a:cubicBezTo>
                  <a:pt x="1647" y="3046"/>
                  <a:pt x="1651" y="3050"/>
                  <a:pt x="1651" y="3053"/>
                </a:cubicBezTo>
                <a:cubicBezTo>
                  <a:pt x="1651" y="3057"/>
                  <a:pt x="1653" y="3067"/>
                  <a:pt x="1656" y="3076"/>
                </a:cubicBezTo>
                <a:cubicBezTo>
                  <a:pt x="1658" y="3085"/>
                  <a:pt x="1662" y="3098"/>
                  <a:pt x="1663" y="3106"/>
                </a:cubicBezTo>
                <a:cubicBezTo>
                  <a:pt x="1665" y="3114"/>
                  <a:pt x="1666" y="3124"/>
                  <a:pt x="1666" y="3128"/>
                </a:cubicBezTo>
                <a:cubicBezTo>
                  <a:pt x="1666" y="3132"/>
                  <a:pt x="1666" y="3136"/>
                  <a:pt x="1666" y="3136"/>
                </a:cubicBezTo>
                <a:cubicBezTo>
                  <a:pt x="1666" y="3136"/>
                  <a:pt x="1673" y="3136"/>
                  <a:pt x="1682" y="3136"/>
                </a:cubicBezTo>
                <a:cubicBezTo>
                  <a:pt x="1690" y="3137"/>
                  <a:pt x="1701" y="3139"/>
                  <a:pt x="1706" y="3142"/>
                </a:cubicBezTo>
                <a:cubicBezTo>
                  <a:pt x="1711" y="3145"/>
                  <a:pt x="1714" y="3151"/>
                  <a:pt x="1712" y="3157"/>
                </a:cubicBezTo>
                <a:cubicBezTo>
                  <a:pt x="1711" y="3163"/>
                  <a:pt x="1711" y="3173"/>
                  <a:pt x="1713" y="3179"/>
                </a:cubicBezTo>
                <a:cubicBezTo>
                  <a:pt x="1715" y="3185"/>
                  <a:pt x="1715" y="3193"/>
                  <a:pt x="1715" y="3196"/>
                </a:cubicBezTo>
                <a:cubicBezTo>
                  <a:pt x="1714" y="3200"/>
                  <a:pt x="1718" y="3204"/>
                  <a:pt x="1725" y="3206"/>
                </a:cubicBezTo>
                <a:cubicBezTo>
                  <a:pt x="1731" y="3209"/>
                  <a:pt x="1739" y="3207"/>
                  <a:pt x="1743" y="3203"/>
                </a:cubicBezTo>
                <a:cubicBezTo>
                  <a:pt x="1747" y="3198"/>
                  <a:pt x="1754" y="3197"/>
                  <a:pt x="1759" y="3199"/>
                </a:cubicBezTo>
                <a:cubicBezTo>
                  <a:pt x="1764" y="3202"/>
                  <a:pt x="1774" y="3203"/>
                  <a:pt x="1782" y="3202"/>
                </a:cubicBezTo>
                <a:cubicBezTo>
                  <a:pt x="1790" y="3200"/>
                  <a:pt x="1797" y="3195"/>
                  <a:pt x="1797" y="3190"/>
                </a:cubicBezTo>
                <a:cubicBezTo>
                  <a:pt x="1797" y="3185"/>
                  <a:pt x="1800" y="3178"/>
                  <a:pt x="1805" y="3174"/>
                </a:cubicBezTo>
                <a:cubicBezTo>
                  <a:pt x="1809" y="3170"/>
                  <a:pt x="1812" y="3164"/>
                  <a:pt x="1811" y="3160"/>
                </a:cubicBezTo>
                <a:cubicBezTo>
                  <a:pt x="1810" y="3156"/>
                  <a:pt x="1813" y="3148"/>
                  <a:pt x="1818" y="3141"/>
                </a:cubicBezTo>
                <a:cubicBezTo>
                  <a:pt x="1823" y="3135"/>
                  <a:pt x="1834" y="3128"/>
                  <a:pt x="1844" y="3127"/>
                </a:cubicBezTo>
                <a:cubicBezTo>
                  <a:pt x="1854" y="3126"/>
                  <a:pt x="1866" y="3119"/>
                  <a:pt x="1870" y="3112"/>
                </a:cubicBezTo>
                <a:cubicBezTo>
                  <a:pt x="1874" y="3104"/>
                  <a:pt x="1881" y="3094"/>
                  <a:pt x="1885" y="3089"/>
                </a:cubicBezTo>
                <a:cubicBezTo>
                  <a:pt x="1890" y="3084"/>
                  <a:pt x="1896" y="3083"/>
                  <a:pt x="1899" y="3087"/>
                </a:cubicBezTo>
                <a:cubicBezTo>
                  <a:pt x="1903" y="3091"/>
                  <a:pt x="1910" y="3096"/>
                  <a:pt x="1914" y="3099"/>
                </a:cubicBezTo>
                <a:cubicBezTo>
                  <a:pt x="1919" y="3102"/>
                  <a:pt x="1923" y="3105"/>
                  <a:pt x="1923" y="3105"/>
                </a:cubicBezTo>
                <a:cubicBezTo>
                  <a:pt x="1923" y="3105"/>
                  <a:pt x="1925" y="3113"/>
                  <a:pt x="1927" y="3123"/>
                </a:cubicBezTo>
                <a:cubicBezTo>
                  <a:pt x="1929" y="3134"/>
                  <a:pt x="1933" y="3149"/>
                  <a:pt x="1937" y="3157"/>
                </a:cubicBezTo>
                <a:cubicBezTo>
                  <a:pt x="1940" y="3165"/>
                  <a:pt x="1949" y="3173"/>
                  <a:pt x="1955" y="3174"/>
                </a:cubicBezTo>
                <a:cubicBezTo>
                  <a:pt x="1962" y="3175"/>
                  <a:pt x="1968" y="3182"/>
                  <a:pt x="1968" y="3189"/>
                </a:cubicBezTo>
                <a:cubicBezTo>
                  <a:pt x="1968" y="3195"/>
                  <a:pt x="1975" y="3203"/>
                  <a:pt x="1983" y="3205"/>
                </a:cubicBezTo>
                <a:cubicBezTo>
                  <a:pt x="1992" y="3207"/>
                  <a:pt x="2003" y="3206"/>
                  <a:pt x="2008" y="3203"/>
                </a:cubicBezTo>
                <a:cubicBezTo>
                  <a:pt x="2013" y="3199"/>
                  <a:pt x="2020" y="3198"/>
                  <a:pt x="2023" y="3201"/>
                </a:cubicBezTo>
                <a:cubicBezTo>
                  <a:pt x="2026" y="3204"/>
                  <a:pt x="2028" y="3214"/>
                  <a:pt x="2028" y="3225"/>
                </a:cubicBezTo>
                <a:cubicBezTo>
                  <a:pt x="2028" y="3236"/>
                  <a:pt x="2028" y="3248"/>
                  <a:pt x="2028" y="3252"/>
                </a:cubicBezTo>
                <a:cubicBezTo>
                  <a:pt x="2028" y="3257"/>
                  <a:pt x="2031" y="3263"/>
                  <a:pt x="2034" y="3266"/>
                </a:cubicBezTo>
                <a:cubicBezTo>
                  <a:pt x="2037" y="3270"/>
                  <a:pt x="2034" y="3277"/>
                  <a:pt x="2028" y="3283"/>
                </a:cubicBezTo>
                <a:cubicBezTo>
                  <a:pt x="2022" y="3288"/>
                  <a:pt x="2017" y="3297"/>
                  <a:pt x="2016" y="3302"/>
                </a:cubicBezTo>
                <a:cubicBezTo>
                  <a:pt x="2015" y="3307"/>
                  <a:pt x="2015" y="3314"/>
                  <a:pt x="2017" y="3318"/>
                </a:cubicBezTo>
                <a:cubicBezTo>
                  <a:pt x="2018" y="3322"/>
                  <a:pt x="2022" y="3325"/>
                  <a:pt x="2026" y="3324"/>
                </a:cubicBezTo>
                <a:cubicBezTo>
                  <a:pt x="2030" y="3324"/>
                  <a:pt x="2037" y="3324"/>
                  <a:pt x="2041" y="3324"/>
                </a:cubicBezTo>
                <a:cubicBezTo>
                  <a:pt x="2045" y="3324"/>
                  <a:pt x="2052" y="3322"/>
                  <a:pt x="2056" y="3319"/>
                </a:cubicBezTo>
                <a:cubicBezTo>
                  <a:pt x="2059" y="3316"/>
                  <a:pt x="2066" y="3311"/>
                  <a:pt x="2071" y="3306"/>
                </a:cubicBezTo>
                <a:cubicBezTo>
                  <a:pt x="2076" y="3301"/>
                  <a:pt x="2084" y="3299"/>
                  <a:pt x="2089" y="3300"/>
                </a:cubicBezTo>
                <a:cubicBezTo>
                  <a:pt x="2094" y="3302"/>
                  <a:pt x="2103" y="3307"/>
                  <a:pt x="2108" y="3312"/>
                </a:cubicBezTo>
                <a:cubicBezTo>
                  <a:pt x="2114" y="3317"/>
                  <a:pt x="2124" y="3324"/>
                  <a:pt x="2130" y="3328"/>
                </a:cubicBezTo>
                <a:cubicBezTo>
                  <a:pt x="2137" y="3333"/>
                  <a:pt x="2142" y="3328"/>
                  <a:pt x="2142" y="3319"/>
                </a:cubicBezTo>
                <a:cubicBezTo>
                  <a:pt x="2142" y="3310"/>
                  <a:pt x="2144" y="3296"/>
                  <a:pt x="2146" y="3290"/>
                </a:cubicBezTo>
                <a:cubicBezTo>
                  <a:pt x="2148" y="3283"/>
                  <a:pt x="2151" y="3271"/>
                  <a:pt x="2153" y="3264"/>
                </a:cubicBezTo>
                <a:cubicBezTo>
                  <a:pt x="2156" y="3257"/>
                  <a:pt x="2160" y="3252"/>
                  <a:pt x="2163" y="3253"/>
                </a:cubicBezTo>
                <a:cubicBezTo>
                  <a:pt x="2166" y="3254"/>
                  <a:pt x="2171" y="3252"/>
                  <a:pt x="2174" y="3247"/>
                </a:cubicBezTo>
                <a:cubicBezTo>
                  <a:pt x="2177" y="3242"/>
                  <a:pt x="2184" y="3237"/>
                  <a:pt x="2190" y="3235"/>
                </a:cubicBezTo>
                <a:cubicBezTo>
                  <a:pt x="2196" y="3233"/>
                  <a:pt x="2205" y="3231"/>
                  <a:pt x="2211" y="3230"/>
                </a:cubicBezTo>
                <a:cubicBezTo>
                  <a:pt x="2217" y="3230"/>
                  <a:pt x="2221" y="3222"/>
                  <a:pt x="2222" y="3213"/>
                </a:cubicBezTo>
                <a:cubicBezTo>
                  <a:pt x="2222" y="3205"/>
                  <a:pt x="2226" y="3198"/>
                  <a:pt x="2230" y="3199"/>
                </a:cubicBezTo>
                <a:cubicBezTo>
                  <a:pt x="2233" y="3199"/>
                  <a:pt x="2242" y="3202"/>
                  <a:pt x="2249" y="3204"/>
                </a:cubicBezTo>
                <a:cubicBezTo>
                  <a:pt x="2256" y="3207"/>
                  <a:pt x="2263" y="3204"/>
                  <a:pt x="2265" y="3198"/>
                </a:cubicBezTo>
                <a:cubicBezTo>
                  <a:pt x="2266" y="3192"/>
                  <a:pt x="2280" y="3193"/>
                  <a:pt x="2295" y="3199"/>
                </a:cubicBezTo>
                <a:cubicBezTo>
                  <a:pt x="2310" y="3206"/>
                  <a:pt x="2325" y="3209"/>
                  <a:pt x="2328" y="3205"/>
                </a:cubicBezTo>
                <a:cubicBezTo>
                  <a:pt x="2332" y="3201"/>
                  <a:pt x="2337" y="3198"/>
                  <a:pt x="2341" y="3197"/>
                </a:cubicBezTo>
                <a:cubicBezTo>
                  <a:pt x="2344" y="3197"/>
                  <a:pt x="2352" y="3192"/>
                  <a:pt x="2359" y="3188"/>
                </a:cubicBezTo>
                <a:cubicBezTo>
                  <a:pt x="2365" y="3183"/>
                  <a:pt x="2373" y="3186"/>
                  <a:pt x="2376" y="3194"/>
                </a:cubicBezTo>
                <a:cubicBezTo>
                  <a:pt x="2379" y="3202"/>
                  <a:pt x="2384" y="3212"/>
                  <a:pt x="2387" y="3215"/>
                </a:cubicBezTo>
                <a:cubicBezTo>
                  <a:pt x="2391" y="3218"/>
                  <a:pt x="2399" y="3225"/>
                  <a:pt x="2406" y="3230"/>
                </a:cubicBezTo>
                <a:cubicBezTo>
                  <a:pt x="2413" y="3234"/>
                  <a:pt x="2423" y="3236"/>
                  <a:pt x="2428" y="3234"/>
                </a:cubicBezTo>
                <a:cubicBezTo>
                  <a:pt x="2433" y="3231"/>
                  <a:pt x="2439" y="3233"/>
                  <a:pt x="2442" y="3238"/>
                </a:cubicBezTo>
                <a:cubicBezTo>
                  <a:pt x="2445" y="3243"/>
                  <a:pt x="2452" y="3248"/>
                  <a:pt x="2456" y="3249"/>
                </a:cubicBezTo>
                <a:cubicBezTo>
                  <a:pt x="2461" y="3250"/>
                  <a:pt x="2470" y="3248"/>
                  <a:pt x="2475" y="3244"/>
                </a:cubicBezTo>
                <a:cubicBezTo>
                  <a:pt x="2481" y="3240"/>
                  <a:pt x="2488" y="3233"/>
                  <a:pt x="2491" y="3227"/>
                </a:cubicBezTo>
                <a:cubicBezTo>
                  <a:pt x="2494" y="3222"/>
                  <a:pt x="2498" y="3217"/>
                  <a:pt x="2500" y="3215"/>
                </a:cubicBezTo>
                <a:cubicBezTo>
                  <a:pt x="2502" y="3213"/>
                  <a:pt x="2507" y="3212"/>
                  <a:pt x="2511" y="3212"/>
                </a:cubicBezTo>
                <a:cubicBezTo>
                  <a:pt x="2515" y="3212"/>
                  <a:pt x="2513" y="3206"/>
                  <a:pt x="2508" y="3199"/>
                </a:cubicBezTo>
                <a:cubicBezTo>
                  <a:pt x="2502" y="3191"/>
                  <a:pt x="2503" y="3183"/>
                  <a:pt x="2509" y="3181"/>
                </a:cubicBezTo>
                <a:cubicBezTo>
                  <a:pt x="2514" y="3178"/>
                  <a:pt x="2523" y="3175"/>
                  <a:pt x="2527" y="3175"/>
                </a:cubicBezTo>
                <a:cubicBezTo>
                  <a:pt x="2531" y="3174"/>
                  <a:pt x="2539" y="3176"/>
                  <a:pt x="2545" y="3180"/>
                </a:cubicBezTo>
                <a:cubicBezTo>
                  <a:pt x="2551" y="3184"/>
                  <a:pt x="2559" y="3185"/>
                  <a:pt x="2563" y="3182"/>
                </a:cubicBezTo>
                <a:cubicBezTo>
                  <a:pt x="2567" y="3180"/>
                  <a:pt x="2575" y="3173"/>
                  <a:pt x="2580" y="3167"/>
                </a:cubicBezTo>
                <a:cubicBezTo>
                  <a:pt x="2585" y="3161"/>
                  <a:pt x="2594" y="3158"/>
                  <a:pt x="2600" y="3161"/>
                </a:cubicBezTo>
                <a:cubicBezTo>
                  <a:pt x="2606" y="3163"/>
                  <a:pt x="2617" y="3167"/>
                  <a:pt x="2624" y="3168"/>
                </a:cubicBezTo>
                <a:cubicBezTo>
                  <a:pt x="2632" y="3170"/>
                  <a:pt x="2637" y="3171"/>
                  <a:pt x="2637" y="3171"/>
                </a:cubicBezTo>
                <a:cubicBezTo>
                  <a:pt x="2637" y="3171"/>
                  <a:pt x="2641" y="3174"/>
                  <a:pt x="2644" y="3177"/>
                </a:cubicBezTo>
                <a:cubicBezTo>
                  <a:pt x="2648" y="3180"/>
                  <a:pt x="2659" y="3179"/>
                  <a:pt x="2669" y="3175"/>
                </a:cubicBezTo>
                <a:cubicBezTo>
                  <a:pt x="2679" y="3171"/>
                  <a:pt x="2693" y="3167"/>
                  <a:pt x="2700" y="3164"/>
                </a:cubicBezTo>
                <a:cubicBezTo>
                  <a:pt x="2708" y="3162"/>
                  <a:pt x="2719" y="3164"/>
                  <a:pt x="2724" y="3168"/>
                </a:cubicBezTo>
                <a:cubicBezTo>
                  <a:pt x="2730" y="3171"/>
                  <a:pt x="2740" y="3176"/>
                  <a:pt x="2745" y="3178"/>
                </a:cubicBezTo>
                <a:cubicBezTo>
                  <a:pt x="2750" y="3179"/>
                  <a:pt x="2758" y="3186"/>
                  <a:pt x="2763" y="3192"/>
                </a:cubicBezTo>
                <a:cubicBezTo>
                  <a:pt x="2768" y="3198"/>
                  <a:pt x="2777" y="3200"/>
                  <a:pt x="2783" y="3198"/>
                </a:cubicBezTo>
                <a:cubicBezTo>
                  <a:pt x="2788" y="3195"/>
                  <a:pt x="2798" y="3195"/>
                  <a:pt x="2804" y="3198"/>
                </a:cubicBezTo>
                <a:cubicBezTo>
                  <a:pt x="2811" y="3200"/>
                  <a:pt x="2823" y="3205"/>
                  <a:pt x="2832" y="3207"/>
                </a:cubicBezTo>
                <a:cubicBezTo>
                  <a:pt x="2841" y="3210"/>
                  <a:pt x="2851" y="3218"/>
                  <a:pt x="2853" y="3225"/>
                </a:cubicBezTo>
                <a:cubicBezTo>
                  <a:pt x="2855" y="3232"/>
                  <a:pt x="2859" y="3240"/>
                  <a:pt x="2862" y="3242"/>
                </a:cubicBezTo>
                <a:cubicBezTo>
                  <a:pt x="2865" y="3244"/>
                  <a:pt x="2868" y="3254"/>
                  <a:pt x="2870" y="3263"/>
                </a:cubicBezTo>
                <a:cubicBezTo>
                  <a:pt x="2871" y="3273"/>
                  <a:pt x="2873" y="3282"/>
                  <a:pt x="2875" y="3285"/>
                </a:cubicBezTo>
                <a:cubicBezTo>
                  <a:pt x="2877" y="3287"/>
                  <a:pt x="2885" y="3291"/>
                  <a:pt x="2892" y="3293"/>
                </a:cubicBezTo>
                <a:cubicBezTo>
                  <a:pt x="2900" y="3294"/>
                  <a:pt x="2912" y="3298"/>
                  <a:pt x="2919" y="3300"/>
                </a:cubicBezTo>
                <a:cubicBezTo>
                  <a:pt x="2926" y="3303"/>
                  <a:pt x="2935" y="3305"/>
                  <a:pt x="2940" y="3304"/>
                </a:cubicBezTo>
                <a:cubicBezTo>
                  <a:pt x="2946" y="3304"/>
                  <a:pt x="2952" y="3307"/>
                  <a:pt x="2954" y="3312"/>
                </a:cubicBezTo>
                <a:cubicBezTo>
                  <a:pt x="2956" y="3317"/>
                  <a:pt x="2962" y="3323"/>
                  <a:pt x="2968" y="3325"/>
                </a:cubicBezTo>
                <a:cubicBezTo>
                  <a:pt x="2973" y="3328"/>
                  <a:pt x="2984" y="3330"/>
                  <a:pt x="2992" y="3330"/>
                </a:cubicBezTo>
                <a:cubicBezTo>
                  <a:pt x="2999" y="3330"/>
                  <a:pt x="3010" y="3334"/>
                  <a:pt x="3014" y="3339"/>
                </a:cubicBezTo>
                <a:cubicBezTo>
                  <a:pt x="3019" y="3344"/>
                  <a:pt x="3027" y="3348"/>
                  <a:pt x="3032" y="3348"/>
                </a:cubicBezTo>
                <a:cubicBezTo>
                  <a:pt x="3037" y="3347"/>
                  <a:pt x="3044" y="3349"/>
                  <a:pt x="3048" y="3352"/>
                </a:cubicBezTo>
                <a:cubicBezTo>
                  <a:pt x="3051" y="3355"/>
                  <a:pt x="3059" y="3358"/>
                  <a:pt x="3066" y="3357"/>
                </a:cubicBezTo>
                <a:cubicBezTo>
                  <a:pt x="3073" y="3357"/>
                  <a:pt x="3079" y="3356"/>
                  <a:pt x="3079" y="3356"/>
                </a:cubicBezTo>
                <a:cubicBezTo>
                  <a:pt x="3079" y="3356"/>
                  <a:pt x="3081" y="3355"/>
                  <a:pt x="3084" y="3352"/>
                </a:cubicBezTo>
                <a:cubicBezTo>
                  <a:pt x="3087" y="3350"/>
                  <a:pt x="3093" y="3350"/>
                  <a:pt x="3097" y="3352"/>
                </a:cubicBezTo>
                <a:cubicBezTo>
                  <a:pt x="3100" y="3353"/>
                  <a:pt x="3105" y="3358"/>
                  <a:pt x="3107" y="3362"/>
                </a:cubicBezTo>
                <a:cubicBezTo>
                  <a:pt x="3110" y="3366"/>
                  <a:pt x="3114" y="3371"/>
                  <a:pt x="3118" y="3373"/>
                </a:cubicBezTo>
                <a:cubicBezTo>
                  <a:pt x="3121" y="3376"/>
                  <a:pt x="3130" y="3377"/>
                  <a:pt x="3139" y="3376"/>
                </a:cubicBezTo>
                <a:cubicBezTo>
                  <a:pt x="3147" y="3374"/>
                  <a:pt x="3156" y="3373"/>
                  <a:pt x="3160" y="3373"/>
                </a:cubicBezTo>
                <a:cubicBezTo>
                  <a:pt x="3164" y="3372"/>
                  <a:pt x="3172" y="3377"/>
                  <a:pt x="3177" y="3383"/>
                </a:cubicBezTo>
                <a:cubicBezTo>
                  <a:pt x="3183" y="3389"/>
                  <a:pt x="3191" y="3395"/>
                  <a:pt x="3195" y="3396"/>
                </a:cubicBezTo>
                <a:cubicBezTo>
                  <a:pt x="3200" y="3397"/>
                  <a:pt x="3204" y="3396"/>
                  <a:pt x="3205" y="3394"/>
                </a:cubicBezTo>
                <a:cubicBezTo>
                  <a:pt x="3207" y="3391"/>
                  <a:pt x="3206" y="3383"/>
                  <a:pt x="3203" y="3377"/>
                </a:cubicBezTo>
                <a:cubicBezTo>
                  <a:pt x="3200" y="3370"/>
                  <a:pt x="3199" y="3359"/>
                  <a:pt x="3200" y="3353"/>
                </a:cubicBezTo>
                <a:cubicBezTo>
                  <a:pt x="3201" y="3347"/>
                  <a:pt x="3198" y="3340"/>
                  <a:pt x="3194" y="3338"/>
                </a:cubicBezTo>
                <a:cubicBezTo>
                  <a:pt x="3189" y="3335"/>
                  <a:pt x="3181" y="3330"/>
                  <a:pt x="3176" y="3325"/>
                </a:cubicBezTo>
                <a:cubicBezTo>
                  <a:pt x="3170" y="3321"/>
                  <a:pt x="3162" y="3314"/>
                  <a:pt x="3156" y="3310"/>
                </a:cubicBezTo>
                <a:cubicBezTo>
                  <a:pt x="3151" y="3307"/>
                  <a:pt x="3143" y="3304"/>
                  <a:pt x="3139" y="3304"/>
                </a:cubicBezTo>
                <a:cubicBezTo>
                  <a:pt x="3134" y="3305"/>
                  <a:pt x="3133" y="3296"/>
                  <a:pt x="3138" y="3285"/>
                </a:cubicBezTo>
                <a:cubicBezTo>
                  <a:pt x="3142" y="3274"/>
                  <a:pt x="3146" y="3257"/>
                  <a:pt x="3147" y="3247"/>
                </a:cubicBezTo>
                <a:cubicBezTo>
                  <a:pt x="3148" y="3237"/>
                  <a:pt x="3147" y="3222"/>
                  <a:pt x="3145" y="3213"/>
                </a:cubicBezTo>
                <a:cubicBezTo>
                  <a:pt x="3143" y="3204"/>
                  <a:pt x="3141" y="3189"/>
                  <a:pt x="3140" y="3181"/>
                </a:cubicBezTo>
                <a:cubicBezTo>
                  <a:pt x="3140" y="3172"/>
                  <a:pt x="3135" y="3162"/>
                  <a:pt x="3130" y="3158"/>
                </a:cubicBezTo>
                <a:cubicBezTo>
                  <a:pt x="3125" y="3154"/>
                  <a:pt x="3120" y="3141"/>
                  <a:pt x="3118" y="3130"/>
                </a:cubicBezTo>
                <a:cubicBezTo>
                  <a:pt x="3117" y="3118"/>
                  <a:pt x="3113" y="3105"/>
                  <a:pt x="3109" y="3102"/>
                </a:cubicBezTo>
                <a:cubicBezTo>
                  <a:pt x="3105" y="3098"/>
                  <a:pt x="3106" y="3087"/>
                  <a:pt x="3110" y="3076"/>
                </a:cubicBezTo>
                <a:cubicBezTo>
                  <a:pt x="3114" y="3065"/>
                  <a:pt x="3118" y="3056"/>
                  <a:pt x="3118" y="3056"/>
                </a:cubicBezTo>
                <a:cubicBezTo>
                  <a:pt x="3118" y="3056"/>
                  <a:pt x="3122" y="3051"/>
                  <a:pt x="3128" y="3044"/>
                </a:cubicBezTo>
                <a:cubicBezTo>
                  <a:pt x="3133" y="3037"/>
                  <a:pt x="3141" y="3025"/>
                  <a:pt x="3145" y="3016"/>
                </a:cubicBezTo>
                <a:cubicBezTo>
                  <a:pt x="3149" y="3008"/>
                  <a:pt x="3155" y="2999"/>
                  <a:pt x="3160" y="2997"/>
                </a:cubicBezTo>
                <a:cubicBezTo>
                  <a:pt x="3164" y="2995"/>
                  <a:pt x="3171" y="2988"/>
                  <a:pt x="3175" y="2983"/>
                </a:cubicBezTo>
                <a:cubicBezTo>
                  <a:pt x="3179" y="2977"/>
                  <a:pt x="3184" y="2966"/>
                  <a:pt x="3185" y="2958"/>
                </a:cubicBezTo>
                <a:cubicBezTo>
                  <a:pt x="3186" y="2950"/>
                  <a:pt x="3192" y="2940"/>
                  <a:pt x="3198" y="2937"/>
                </a:cubicBezTo>
                <a:cubicBezTo>
                  <a:pt x="3203" y="2933"/>
                  <a:pt x="3208" y="2927"/>
                  <a:pt x="3208" y="2922"/>
                </a:cubicBezTo>
                <a:cubicBezTo>
                  <a:pt x="3208" y="2917"/>
                  <a:pt x="3212" y="2910"/>
                  <a:pt x="3217" y="2906"/>
                </a:cubicBezTo>
                <a:cubicBezTo>
                  <a:pt x="3222" y="2901"/>
                  <a:pt x="3233" y="2885"/>
                  <a:pt x="3241" y="2870"/>
                </a:cubicBezTo>
                <a:cubicBezTo>
                  <a:pt x="3249" y="2855"/>
                  <a:pt x="3262" y="2834"/>
                  <a:pt x="3269" y="2825"/>
                </a:cubicBezTo>
                <a:cubicBezTo>
                  <a:pt x="3276" y="2816"/>
                  <a:pt x="3285" y="2804"/>
                  <a:pt x="3288" y="2799"/>
                </a:cubicBezTo>
                <a:cubicBezTo>
                  <a:pt x="3292" y="2795"/>
                  <a:pt x="3299" y="2787"/>
                  <a:pt x="3303" y="2783"/>
                </a:cubicBezTo>
                <a:cubicBezTo>
                  <a:pt x="3308" y="2779"/>
                  <a:pt x="3317" y="2768"/>
                  <a:pt x="3323" y="2758"/>
                </a:cubicBezTo>
                <a:cubicBezTo>
                  <a:pt x="3329" y="2749"/>
                  <a:pt x="3341" y="2733"/>
                  <a:pt x="3351" y="2724"/>
                </a:cubicBezTo>
                <a:cubicBezTo>
                  <a:pt x="3360" y="2715"/>
                  <a:pt x="3371" y="2701"/>
                  <a:pt x="3375" y="2694"/>
                </a:cubicBezTo>
                <a:cubicBezTo>
                  <a:pt x="3379" y="2688"/>
                  <a:pt x="3389" y="2675"/>
                  <a:pt x="3399" y="2667"/>
                </a:cubicBezTo>
                <a:cubicBezTo>
                  <a:pt x="3408" y="2659"/>
                  <a:pt x="3416" y="2653"/>
                  <a:pt x="3416" y="2653"/>
                </a:cubicBezTo>
                <a:cubicBezTo>
                  <a:pt x="3416" y="2653"/>
                  <a:pt x="3422" y="2644"/>
                  <a:pt x="3429" y="2635"/>
                </a:cubicBezTo>
                <a:cubicBezTo>
                  <a:pt x="3436" y="2625"/>
                  <a:pt x="3447" y="2614"/>
                  <a:pt x="3453" y="2610"/>
                </a:cubicBezTo>
                <a:cubicBezTo>
                  <a:pt x="3459" y="2606"/>
                  <a:pt x="3464" y="2595"/>
                  <a:pt x="3464" y="2585"/>
                </a:cubicBezTo>
                <a:cubicBezTo>
                  <a:pt x="3464" y="2575"/>
                  <a:pt x="3473" y="2564"/>
                  <a:pt x="3484" y="2561"/>
                </a:cubicBezTo>
                <a:cubicBezTo>
                  <a:pt x="3495" y="2557"/>
                  <a:pt x="3511" y="2555"/>
                  <a:pt x="3519" y="2555"/>
                </a:cubicBezTo>
                <a:cubicBezTo>
                  <a:pt x="3527" y="2555"/>
                  <a:pt x="3543" y="2554"/>
                  <a:pt x="3555" y="2554"/>
                </a:cubicBezTo>
                <a:cubicBezTo>
                  <a:pt x="3566" y="2553"/>
                  <a:pt x="3579" y="2543"/>
                  <a:pt x="3582" y="2531"/>
                </a:cubicBezTo>
                <a:cubicBezTo>
                  <a:pt x="3586" y="2518"/>
                  <a:pt x="3586" y="2507"/>
                  <a:pt x="3584" y="2506"/>
                </a:cubicBezTo>
                <a:cubicBezTo>
                  <a:pt x="3581" y="2504"/>
                  <a:pt x="3581" y="2499"/>
                  <a:pt x="3584" y="2494"/>
                </a:cubicBezTo>
                <a:cubicBezTo>
                  <a:pt x="3587" y="2489"/>
                  <a:pt x="3593" y="2485"/>
                  <a:pt x="3598" y="2485"/>
                </a:cubicBezTo>
                <a:cubicBezTo>
                  <a:pt x="3602" y="2485"/>
                  <a:pt x="3609" y="2479"/>
                  <a:pt x="3614" y="2473"/>
                </a:cubicBezTo>
                <a:cubicBezTo>
                  <a:pt x="3619" y="2467"/>
                  <a:pt x="3618" y="2457"/>
                  <a:pt x="3613" y="2452"/>
                </a:cubicBezTo>
                <a:close/>
                <a:moveTo>
                  <a:pt x="1321" y="543"/>
                </a:moveTo>
                <a:cubicBezTo>
                  <a:pt x="1316" y="538"/>
                  <a:pt x="1314" y="530"/>
                  <a:pt x="1315" y="525"/>
                </a:cubicBezTo>
                <a:cubicBezTo>
                  <a:pt x="1316" y="522"/>
                  <a:pt x="1316" y="519"/>
                  <a:pt x="1314" y="517"/>
                </a:cubicBezTo>
                <a:cubicBezTo>
                  <a:pt x="1317" y="520"/>
                  <a:pt x="1318" y="523"/>
                  <a:pt x="1317" y="527"/>
                </a:cubicBezTo>
                <a:cubicBezTo>
                  <a:pt x="1316" y="531"/>
                  <a:pt x="1317" y="538"/>
                  <a:pt x="1321" y="543"/>
                </a:cubicBezTo>
                <a:close/>
                <a:moveTo>
                  <a:pt x="1864" y="746"/>
                </a:moveTo>
                <a:cubicBezTo>
                  <a:pt x="1863" y="745"/>
                  <a:pt x="1862" y="744"/>
                  <a:pt x="1861" y="743"/>
                </a:cubicBezTo>
                <a:cubicBezTo>
                  <a:pt x="1861" y="743"/>
                  <a:pt x="1861" y="743"/>
                  <a:pt x="1861" y="743"/>
                </a:cubicBezTo>
                <a:cubicBezTo>
                  <a:pt x="1862" y="745"/>
                  <a:pt x="1864" y="746"/>
                  <a:pt x="1864" y="746"/>
                </a:cubicBezTo>
                <a:close/>
                <a:moveTo>
                  <a:pt x="2182" y="333"/>
                </a:moveTo>
                <a:cubicBezTo>
                  <a:pt x="2180" y="332"/>
                  <a:pt x="2177" y="330"/>
                  <a:pt x="2175" y="328"/>
                </a:cubicBezTo>
                <a:cubicBezTo>
                  <a:pt x="2177" y="329"/>
                  <a:pt x="2178" y="330"/>
                  <a:pt x="2180" y="331"/>
                </a:cubicBezTo>
                <a:cubicBezTo>
                  <a:pt x="2182" y="332"/>
                  <a:pt x="2183" y="333"/>
                  <a:pt x="2185" y="334"/>
                </a:cubicBezTo>
                <a:cubicBezTo>
                  <a:pt x="2184" y="334"/>
                  <a:pt x="2183" y="334"/>
                  <a:pt x="2182" y="333"/>
                </a:cubicBezTo>
                <a:close/>
                <a:moveTo>
                  <a:pt x="1689" y="732"/>
                </a:moveTo>
                <a:cubicBezTo>
                  <a:pt x="1689" y="732"/>
                  <a:pt x="1689" y="731"/>
                  <a:pt x="1688" y="731"/>
                </a:cubicBezTo>
                <a:cubicBezTo>
                  <a:pt x="1689" y="732"/>
                  <a:pt x="1690" y="733"/>
                  <a:pt x="1691" y="734"/>
                </a:cubicBezTo>
                <a:cubicBezTo>
                  <a:pt x="1690" y="734"/>
                  <a:pt x="1689" y="733"/>
                  <a:pt x="1689" y="732"/>
                </a:cubicBezTo>
                <a:close/>
                <a:moveTo>
                  <a:pt x="1331" y="565"/>
                </a:moveTo>
                <a:cubicBezTo>
                  <a:pt x="1331" y="559"/>
                  <a:pt x="1328" y="551"/>
                  <a:pt x="1324" y="546"/>
                </a:cubicBezTo>
                <a:cubicBezTo>
                  <a:pt x="1329" y="551"/>
                  <a:pt x="1333" y="560"/>
                  <a:pt x="1333" y="567"/>
                </a:cubicBezTo>
                <a:cubicBezTo>
                  <a:pt x="1333" y="571"/>
                  <a:pt x="1334" y="575"/>
                  <a:pt x="1337" y="578"/>
                </a:cubicBezTo>
                <a:cubicBezTo>
                  <a:pt x="1333" y="575"/>
                  <a:pt x="1331" y="570"/>
                  <a:pt x="1331" y="565"/>
                </a:cubicBezTo>
                <a:close/>
                <a:moveTo>
                  <a:pt x="1792" y="747"/>
                </a:moveTo>
                <a:cubicBezTo>
                  <a:pt x="1795" y="751"/>
                  <a:pt x="1799" y="758"/>
                  <a:pt x="1803" y="762"/>
                </a:cubicBezTo>
                <a:cubicBezTo>
                  <a:pt x="1802" y="762"/>
                  <a:pt x="1802" y="761"/>
                  <a:pt x="1802" y="761"/>
                </a:cubicBezTo>
                <a:cubicBezTo>
                  <a:pt x="1798" y="757"/>
                  <a:pt x="1793" y="750"/>
                  <a:pt x="1790" y="745"/>
                </a:cubicBezTo>
                <a:cubicBezTo>
                  <a:pt x="1790" y="744"/>
                  <a:pt x="1789" y="743"/>
                  <a:pt x="1788" y="743"/>
                </a:cubicBezTo>
                <a:cubicBezTo>
                  <a:pt x="1790" y="744"/>
                  <a:pt x="1791" y="745"/>
                  <a:pt x="1792" y="747"/>
                </a:cubicBezTo>
                <a:close/>
                <a:moveTo>
                  <a:pt x="1623" y="685"/>
                </a:moveTo>
                <a:cubicBezTo>
                  <a:pt x="1628" y="694"/>
                  <a:pt x="1633" y="700"/>
                  <a:pt x="1633" y="700"/>
                </a:cubicBezTo>
                <a:cubicBezTo>
                  <a:pt x="1638" y="721"/>
                  <a:pt x="1638" y="721"/>
                  <a:pt x="1638" y="721"/>
                </a:cubicBezTo>
                <a:cubicBezTo>
                  <a:pt x="1637" y="721"/>
                  <a:pt x="1637" y="721"/>
                  <a:pt x="1637" y="721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1" y="698"/>
                  <a:pt x="1626" y="691"/>
                  <a:pt x="1621" y="683"/>
                </a:cubicBezTo>
                <a:cubicBezTo>
                  <a:pt x="1620" y="683"/>
                  <a:pt x="1620" y="682"/>
                  <a:pt x="1619" y="682"/>
                </a:cubicBezTo>
                <a:cubicBezTo>
                  <a:pt x="1621" y="683"/>
                  <a:pt x="1622" y="684"/>
                  <a:pt x="1623" y="685"/>
                </a:cubicBezTo>
                <a:close/>
                <a:moveTo>
                  <a:pt x="1560" y="681"/>
                </a:moveTo>
                <a:cubicBezTo>
                  <a:pt x="1560" y="681"/>
                  <a:pt x="1560" y="681"/>
                  <a:pt x="1560" y="682"/>
                </a:cubicBezTo>
                <a:cubicBezTo>
                  <a:pt x="1559" y="680"/>
                  <a:pt x="1558" y="679"/>
                  <a:pt x="1558" y="679"/>
                </a:cubicBezTo>
                <a:cubicBezTo>
                  <a:pt x="1559" y="679"/>
                  <a:pt x="1559" y="680"/>
                  <a:pt x="1560" y="681"/>
                </a:cubicBezTo>
                <a:close/>
                <a:moveTo>
                  <a:pt x="1474" y="652"/>
                </a:moveTo>
                <a:cubicBezTo>
                  <a:pt x="1474" y="655"/>
                  <a:pt x="1475" y="659"/>
                  <a:pt x="1477" y="661"/>
                </a:cubicBezTo>
                <a:cubicBezTo>
                  <a:pt x="1474" y="658"/>
                  <a:pt x="1472" y="654"/>
                  <a:pt x="1472" y="650"/>
                </a:cubicBezTo>
                <a:cubicBezTo>
                  <a:pt x="1472" y="647"/>
                  <a:pt x="1471" y="644"/>
                  <a:pt x="1470" y="641"/>
                </a:cubicBezTo>
                <a:cubicBezTo>
                  <a:pt x="1472" y="643"/>
                  <a:pt x="1474" y="647"/>
                  <a:pt x="1474" y="652"/>
                </a:cubicBezTo>
                <a:close/>
                <a:moveTo>
                  <a:pt x="1420" y="604"/>
                </a:moveTo>
                <a:cubicBezTo>
                  <a:pt x="1417" y="607"/>
                  <a:pt x="1413" y="613"/>
                  <a:pt x="1413" y="618"/>
                </a:cubicBezTo>
                <a:cubicBezTo>
                  <a:pt x="1413" y="619"/>
                  <a:pt x="1414" y="621"/>
                  <a:pt x="1415" y="622"/>
                </a:cubicBezTo>
                <a:cubicBezTo>
                  <a:pt x="1413" y="620"/>
                  <a:pt x="1412" y="618"/>
                  <a:pt x="1412" y="616"/>
                </a:cubicBezTo>
                <a:cubicBezTo>
                  <a:pt x="1412" y="611"/>
                  <a:pt x="1415" y="605"/>
                  <a:pt x="1419" y="602"/>
                </a:cubicBezTo>
                <a:cubicBezTo>
                  <a:pt x="1421" y="600"/>
                  <a:pt x="1421" y="598"/>
                  <a:pt x="1420" y="596"/>
                </a:cubicBezTo>
                <a:cubicBezTo>
                  <a:pt x="1423" y="598"/>
                  <a:pt x="1423" y="601"/>
                  <a:pt x="1420" y="604"/>
                </a:cubicBezTo>
                <a:close/>
                <a:moveTo>
                  <a:pt x="1418" y="543"/>
                </a:moveTo>
                <a:cubicBezTo>
                  <a:pt x="1419" y="548"/>
                  <a:pt x="1416" y="554"/>
                  <a:pt x="1412" y="556"/>
                </a:cubicBezTo>
                <a:cubicBezTo>
                  <a:pt x="1408" y="557"/>
                  <a:pt x="1405" y="563"/>
                  <a:pt x="1406" y="569"/>
                </a:cubicBezTo>
                <a:cubicBezTo>
                  <a:pt x="1407" y="574"/>
                  <a:pt x="1407" y="582"/>
                  <a:pt x="1407" y="585"/>
                </a:cubicBezTo>
                <a:cubicBezTo>
                  <a:pt x="1407" y="586"/>
                  <a:pt x="1408" y="587"/>
                  <a:pt x="1408" y="588"/>
                </a:cubicBezTo>
                <a:cubicBezTo>
                  <a:pt x="1407" y="587"/>
                  <a:pt x="1405" y="585"/>
                  <a:pt x="1405" y="583"/>
                </a:cubicBezTo>
                <a:cubicBezTo>
                  <a:pt x="1405" y="580"/>
                  <a:pt x="1405" y="572"/>
                  <a:pt x="1404" y="567"/>
                </a:cubicBezTo>
                <a:cubicBezTo>
                  <a:pt x="1403" y="561"/>
                  <a:pt x="1406" y="555"/>
                  <a:pt x="1410" y="553"/>
                </a:cubicBezTo>
                <a:cubicBezTo>
                  <a:pt x="1414" y="552"/>
                  <a:pt x="1417" y="546"/>
                  <a:pt x="1416" y="541"/>
                </a:cubicBezTo>
                <a:cubicBezTo>
                  <a:pt x="1416" y="540"/>
                  <a:pt x="1416" y="540"/>
                  <a:pt x="1416" y="539"/>
                </a:cubicBezTo>
                <a:cubicBezTo>
                  <a:pt x="1417" y="540"/>
                  <a:pt x="1418" y="541"/>
                  <a:pt x="1418" y="543"/>
                </a:cubicBezTo>
                <a:close/>
                <a:moveTo>
                  <a:pt x="1331" y="105"/>
                </a:moveTo>
                <a:cubicBezTo>
                  <a:pt x="1331" y="111"/>
                  <a:pt x="1329" y="117"/>
                  <a:pt x="1327" y="119"/>
                </a:cubicBezTo>
                <a:cubicBezTo>
                  <a:pt x="1325" y="120"/>
                  <a:pt x="1324" y="125"/>
                  <a:pt x="1326" y="129"/>
                </a:cubicBezTo>
                <a:cubicBezTo>
                  <a:pt x="1327" y="133"/>
                  <a:pt x="1330" y="142"/>
                  <a:pt x="1333" y="150"/>
                </a:cubicBezTo>
                <a:cubicBezTo>
                  <a:pt x="1336" y="159"/>
                  <a:pt x="1341" y="171"/>
                  <a:pt x="1343" y="178"/>
                </a:cubicBezTo>
                <a:cubicBezTo>
                  <a:pt x="1346" y="185"/>
                  <a:pt x="1345" y="194"/>
                  <a:pt x="1340" y="199"/>
                </a:cubicBezTo>
                <a:cubicBezTo>
                  <a:pt x="1336" y="203"/>
                  <a:pt x="1336" y="216"/>
                  <a:pt x="1340" y="227"/>
                </a:cubicBezTo>
                <a:cubicBezTo>
                  <a:pt x="1345" y="237"/>
                  <a:pt x="1342" y="245"/>
                  <a:pt x="1335" y="243"/>
                </a:cubicBezTo>
                <a:cubicBezTo>
                  <a:pt x="1328" y="241"/>
                  <a:pt x="1320" y="246"/>
                  <a:pt x="1319" y="254"/>
                </a:cubicBezTo>
                <a:cubicBezTo>
                  <a:pt x="1317" y="262"/>
                  <a:pt x="1312" y="272"/>
                  <a:pt x="1308" y="276"/>
                </a:cubicBezTo>
                <a:cubicBezTo>
                  <a:pt x="1303" y="281"/>
                  <a:pt x="1297" y="289"/>
                  <a:pt x="1294" y="294"/>
                </a:cubicBezTo>
                <a:cubicBezTo>
                  <a:pt x="1290" y="299"/>
                  <a:pt x="1289" y="310"/>
                  <a:pt x="1290" y="317"/>
                </a:cubicBezTo>
                <a:cubicBezTo>
                  <a:pt x="1291" y="324"/>
                  <a:pt x="1291" y="334"/>
                  <a:pt x="1289" y="339"/>
                </a:cubicBezTo>
                <a:cubicBezTo>
                  <a:pt x="1287" y="343"/>
                  <a:pt x="1287" y="350"/>
                  <a:pt x="1288" y="353"/>
                </a:cubicBezTo>
                <a:cubicBezTo>
                  <a:pt x="1290" y="356"/>
                  <a:pt x="1290" y="363"/>
                  <a:pt x="1288" y="369"/>
                </a:cubicBezTo>
                <a:cubicBezTo>
                  <a:pt x="1288" y="371"/>
                  <a:pt x="1288" y="374"/>
                  <a:pt x="1290" y="376"/>
                </a:cubicBezTo>
                <a:cubicBezTo>
                  <a:pt x="1287" y="373"/>
                  <a:pt x="1286" y="370"/>
                  <a:pt x="1287" y="367"/>
                </a:cubicBezTo>
                <a:cubicBezTo>
                  <a:pt x="1288" y="361"/>
                  <a:pt x="1288" y="354"/>
                  <a:pt x="1287" y="351"/>
                </a:cubicBezTo>
                <a:cubicBezTo>
                  <a:pt x="1285" y="348"/>
                  <a:pt x="1286" y="341"/>
                  <a:pt x="1287" y="337"/>
                </a:cubicBezTo>
                <a:cubicBezTo>
                  <a:pt x="1289" y="332"/>
                  <a:pt x="1289" y="322"/>
                  <a:pt x="1288" y="315"/>
                </a:cubicBezTo>
                <a:cubicBezTo>
                  <a:pt x="1287" y="308"/>
                  <a:pt x="1289" y="298"/>
                  <a:pt x="1292" y="292"/>
                </a:cubicBezTo>
                <a:cubicBezTo>
                  <a:pt x="1295" y="287"/>
                  <a:pt x="1302" y="279"/>
                  <a:pt x="1306" y="275"/>
                </a:cubicBezTo>
                <a:cubicBezTo>
                  <a:pt x="1310" y="270"/>
                  <a:pt x="1315" y="260"/>
                  <a:pt x="1317" y="252"/>
                </a:cubicBezTo>
                <a:cubicBezTo>
                  <a:pt x="1319" y="244"/>
                  <a:pt x="1326" y="239"/>
                  <a:pt x="1333" y="241"/>
                </a:cubicBezTo>
                <a:cubicBezTo>
                  <a:pt x="1340" y="243"/>
                  <a:pt x="1343" y="236"/>
                  <a:pt x="1339" y="225"/>
                </a:cubicBezTo>
                <a:cubicBezTo>
                  <a:pt x="1334" y="214"/>
                  <a:pt x="1334" y="202"/>
                  <a:pt x="1339" y="197"/>
                </a:cubicBezTo>
                <a:cubicBezTo>
                  <a:pt x="1343" y="192"/>
                  <a:pt x="1344" y="183"/>
                  <a:pt x="1342" y="176"/>
                </a:cubicBezTo>
                <a:cubicBezTo>
                  <a:pt x="1339" y="169"/>
                  <a:pt x="1335" y="157"/>
                  <a:pt x="1332" y="149"/>
                </a:cubicBezTo>
                <a:cubicBezTo>
                  <a:pt x="1329" y="141"/>
                  <a:pt x="1325" y="131"/>
                  <a:pt x="1324" y="127"/>
                </a:cubicBezTo>
                <a:cubicBezTo>
                  <a:pt x="1323" y="123"/>
                  <a:pt x="1323" y="119"/>
                  <a:pt x="1325" y="117"/>
                </a:cubicBezTo>
                <a:cubicBezTo>
                  <a:pt x="1328" y="115"/>
                  <a:pt x="1329" y="109"/>
                  <a:pt x="1329" y="103"/>
                </a:cubicBezTo>
                <a:cubicBezTo>
                  <a:pt x="1329" y="98"/>
                  <a:pt x="1328" y="93"/>
                  <a:pt x="1326" y="91"/>
                </a:cubicBezTo>
                <a:cubicBezTo>
                  <a:pt x="1329" y="92"/>
                  <a:pt x="1331" y="99"/>
                  <a:pt x="1331" y="105"/>
                </a:cubicBezTo>
                <a:close/>
                <a:moveTo>
                  <a:pt x="1312" y="55"/>
                </a:moveTo>
                <a:cubicBezTo>
                  <a:pt x="1312" y="60"/>
                  <a:pt x="1314" y="69"/>
                  <a:pt x="1316" y="76"/>
                </a:cubicBezTo>
                <a:cubicBezTo>
                  <a:pt x="1318" y="81"/>
                  <a:pt x="1321" y="86"/>
                  <a:pt x="1323" y="88"/>
                </a:cubicBezTo>
                <a:cubicBezTo>
                  <a:pt x="1320" y="86"/>
                  <a:pt x="1316" y="80"/>
                  <a:pt x="1314" y="74"/>
                </a:cubicBezTo>
                <a:cubicBezTo>
                  <a:pt x="1312" y="68"/>
                  <a:pt x="1310" y="58"/>
                  <a:pt x="1310" y="53"/>
                </a:cubicBezTo>
                <a:cubicBezTo>
                  <a:pt x="1310" y="50"/>
                  <a:pt x="1306" y="45"/>
                  <a:pt x="1302" y="41"/>
                </a:cubicBezTo>
                <a:cubicBezTo>
                  <a:pt x="1307" y="46"/>
                  <a:pt x="1311" y="51"/>
                  <a:pt x="1312" y="55"/>
                </a:cubicBezTo>
                <a:close/>
                <a:moveTo>
                  <a:pt x="1266" y="452"/>
                </a:moveTo>
                <a:cubicBezTo>
                  <a:pt x="1268" y="446"/>
                  <a:pt x="1273" y="440"/>
                  <a:pt x="1279" y="437"/>
                </a:cubicBezTo>
                <a:cubicBezTo>
                  <a:pt x="1284" y="434"/>
                  <a:pt x="1290" y="425"/>
                  <a:pt x="1292" y="416"/>
                </a:cubicBezTo>
                <a:cubicBezTo>
                  <a:pt x="1294" y="407"/>
                  <a:pt x="1299" y="400"/>
                  <a:pt x="1303" y="400"/>
                </a:cubicBezTo>
                <a:cubicBezTo>
                  <a:pt x="1307" y="400"/>
                  <a:pt x="1311" y="395"/>
                  <a:pt x="1312" y="390"/>
                </a:cubicBezTo>
                <a:cubicBezTo>
                  <a:pt x="1312" y="389"/>
                  <a:pt x="1312" y="387"/>
                  <a:pt x="1311" y="385"/>
                </a:cubicBezTo>
                <a:cubicBezTo>
                  <a:pt x="1313" y="387"/>
                  <a:pt x="1314" y="390"/>
                  <a:pt x="1314" y="392"/>
                </a:cubicBezTo>
                <a:cubicBezTo>
                  <a:pt x="1313" y="397"/>
                  <a:pt x="1309" y="402"/>
                  <a:pt x="1305" y="402"/>
                </a:cubicBezTo>
                <a:cubicBezTo>
                  <a:pt x="1300" y="402"/>
                  <a:pt x="1295" y="409"/>
                  <a:pt x="1294" y="418"/>
                </a:cubicBezTo>
                <a:cubicBezTo>
                  <a:pt x="1292" y="427"/>
                  <a:pt x="1286" y="436"/>
                  <a:pt x="1281" y="439"/>
                </a:cubicBezTo>
                <a:cubicBezTo>
                  <a:pt x="1275" y="442"/>
                  <a:pt x="1269" y="448"/>
                  <a:pt x="1268" y="454"/>
                </a:cubicBezTo>
                <a:cubicBezTo>
                  <a:pt x="1267" y="459"/>
                  <a:pt x="1266" y="464"/>
                  <a:pt x="1266" y="464"/>
                </a:cubicBezTo>
                <a:cubicBezTo>
                  <a:pt x="1266" y="464"/>
                  <a:pt x="1269" y="468"/>
                  <a:pt x="1272" y="473"/>
                </a:cubicBezTo>
                <a:cubicBezTo>
                  <a:pt x="1275" y="478"/>
                  <a:pt x="1282" y="489"/>
                  <a:pt x="1288" y="497"/>
                </a:cubicBezTo>
                <a:cubicBezTo>
                  <a:pt x="1288" y="499"/>
                  <a:pt x="1289" y="500"/>
                  <a:pt x="1291" y="501"/>
                </a:cubicBezTo>
                <a:cubicBezTo>
                  <a:pt x="1289" y="499"/>
                  <a:pt x="1287" y="497"/>
                  <a:pt x="1286" y="495"/>
                </a:cubicBezTo>
                <a:cubicBezTo>
                  <a:pt x="1281" y="487"/>
                  <a:pt x="1274" y="476"/>
                  <a:pt x="1270" y="471"/>
                </a:cubicBezTo>
                <a:cubicBezTo>
                  <a:pt x="1267" y="466"/>
                  <a:pt x="1264" y="462"/>
                  <a:pt x="1264" y="462"/>
                </a:cubicBezTo>
                <a:cubicBezTo>
                  <a:pt x="1264" y="462"/>
                  <a:pt x="1265" y="457"/>
                  <a:pt x="1266" y="45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3219560" y="848697"/>
            <a:ext cx="2554514" cy="8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3226776" y="1728213"/>
            <a:ext cx="2554514" cy="11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3068502" y="2780708"/>
            <a:ext cx="2871062" cy="241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3269187" y="5140529"/>
            <a:ext cx="2554514" cy="153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16213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Rozłożenie stylów </a:t>
            </a:r>
            <a:r>
              <a:rPr lang="pl-PL" b="1" dirty="0" err="1">
                <a:solidFill>
                  <a:schemeClr val="accent1"/>
                </a:solidFill>
              </a:rPr>
              <a:t>zachowań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dirty="0"/>
              <a:t>wg modelu Extended DISC </a:t>
            </a:r>
            <a:r>
              <a:rPr lang="pl-PL" b="1" dirty="0">
                <a:solidFill>
                  <a:schemeClr val="accent1"/>
                </a:solidFill>
              </a:rPr>
              <a:t>w polskiej populacji  </a:t>
            </a:r>
            <a:r>
              <a:rPr lang="pl-PL" b="1">
                <a:solidFill>
                  <a:schemeClr val="accent1"/>
                </a:solidFill>
              </a:rPr>
              <a:t>(2020)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55" name="Dowolny kształt 54"/>
          <p:cNvSpPr>
            <a:spLocks/>
          </p:cNvSpPr>
          <p:nvPr/>
        </p:nvSpPr>
        <p:spPr bwMode="auto">
          <a:xfrm>
            <a:off x="2799998" y="681802"/>
            <a:ext cx="3351249" cy="6219738"/>
          </a:xfrm>
          <a:custGeom>
            <a:avLst/>
            <a:gdLst>
              <a:gd name="connsiteX0" fmla="*/ 0 w 3351249"/>
              <a:gd name="connsiteY0" fmla="*/ 0 h 6219738"/>
              <a:gd name="connsiteX1" fmla="*/ 3351249 w 3351249"/>
              <a:gd name="connsiteY1" fmla="*/ 0 h 6219738"/>
              <a:gd name="connsiteX2" fmla="*/ 3351249 w 3351249"/>
              <a:gd name="connsiteY2" fmla="*/ 6219738 h 6219738"/>
              <a:gd name="connsiteX3" fmla="*/ 0 w 3351249"/>
              <a:gd name="connsiteY3" fmla="*/ 6219738 h 6219738"/>
              <a:gd name="connsiteX4" fmla="*/ 0 w 3351249"/>
              <a:gd name="connsiteY4" fmla="*/ 0 h 6219738"/>
              <a:gd name="connsiteX5" fmla="*/ 1724033 w 3351249"/>
              <a:gd name="connsiteY5" fmla="*/ 196003 h 6219738"/>
              <a:gd name="connsiteX6" fmla="*/ 1159924 w 3351249"/>
              <a:gd name="connsiteY6" fmla="*/ 760785 h 6219738"/>
              <a:gd name="connsiteX7" fmla="*/ 1724033 w 3351249"/>
              <a:gd name="connsiteY7" fmla="*/ 1325567 h 6219738"/>
              <a:gd name="connsiteX8" fmla="*/ 2288142 w 3351249"/>
              <a:gd name="connsiteY8" fmla="*/ 760785 h 6219738"/>
              <a:gd name="connsiteX9" fmla="*/ 1724033 w 3351249"/>
              <a:gd name="connsiteY9" fmla="*/ 196003 h 6219738"/>
              <a:gd name="connsiteX10" fmla="*/ 1661726 w 3351249"/>
              <a:gd name="connsiteY10" fmla="*/ 1500380 h 6219738"/>
              <a:gd name="connsiteX11" fmla="*/ 1661726 w 3351249"/>
              <a:gd name="connsiteY11" fmla="*/ 1502116 h 6219738"/>
              <a:gd name="connsiteX12" fmla="*/ 956416 w 3351249"/>
              <a:gd name="connsiteY12" fmla="*/ 1746812 h 6219738"/>
              <a:gd name="connsiteX13" fmla="*/ 357077 w 3351249"/>
              <a:gd name="connsiteY13" fmla="*/ 3388536 h 6219738"/>
              <a:gd name="connsiteX14" fmla="*/ 351865 w 3351249"/>
              <a:gd name="connsiteY14" fmla="*/ 3400684 h 6219738"/>
              <a:gd name="connsiteX15" fmla="*/ 348391 w 3351249"/>
              <a:gd name="connsiteY15" fmla="*/ 3414567 h 6219738"/>
              <a:gd name="connsiteX16" fmla="*/ 331019 w 3351249"/>
              <a:gd name="connsiteY16" fmla="*/ 3463159 h 6219738"/>
              <a:gd name="connsiteX17" fmla="*/ 329281 w 3351249"/>
              <a:gd name="connsiteY17" fmla="*/ 3471837 h 6219738"/>
              <a:gd name="connsiteX18" fmla="*/ 327544 w 3351249"/>
              <a:gd name="connsiteY18" fmla="*/ 3497868 h 6219738"/>
              <a:gd name="connsiteX19" fmla="*/ 327544 w 3351249"/>
              <a:gd name="connsiteY19" fmla="*/ 3504810 h 6219738"/>
              <a:gd name="connsiteX20" fmla="*/ 494317 w 3351249"/>
              <a:gd name="connsiteY20" fmla="*/ 3692237 h 6219738"/>
              <a:gd name="connsiteX21" fmla="*/ 640243 w 3351249"/>
              <a:gd name="connsiteY21" fmla="*/ 3595053 h 6219738"/>
              <a:gd name="connsiteX22" fmla="*/ 641980 w 3351249"/>
              <a:gd name="connsiteY22" fmla="*/ 3593317 h 6219738"/>
              <a:gd name="connsiteX23" fmla="*/ 1150984 w 3351249"/>
              <a:gd name="connsiteY23" fmla="*/ 2569409 h 6219738"/>
              <a:gd name="connsiteX24" fmla="*/ 1086707 w 3351249"/>
              <a:gd name="connsiteY24" fmla="*/ 5779968 h 6219738"/>
              <a:gd name="connsiteX25" fmla="*/ 1084970 w 3351249"/>
              <a:gd name="connsiteY25" fmla="*/ 5809470 h 6219738"/>
              <a:gd name="connsiteX26" fmla="*/ 1284750 w 3351249"/>
              <a:gd name="connsiteY26" fmla="*/ 6003839 h 6219738"/>
              <a:gd name="connsiteX27" fmla="*/ 1484530 w 3351249"/>
              <a:gd name="connsiteY27" fmla="*/ 5809470 h 6219738"/>
              <a:gd name="connsiteX28" fmla="*/ 1484530 w 3351249"/>
              <a:gd name="connsiteY28" fmla="*/ 5807735 h 6219738"/>
              <a:gd name="connsiteX29" fmla="*/ 1637405 w 3351249"/>
              <a:gd name="connsiteY29" fmla="*/ 3836278 h 6219738"/>
              <a:gd name="connsiteX30" fmla="*/ 1712105 w 3351249"/>
              <a:gd name="connsiteY30" fmla="*/ 3836278 h 6219738"/>
              <a:gd name="connsiteX31" fmla="*/ 1864980 w 3351249"/>
              <a:gd name="connsiteY31" fmla="*/ 5807735 h 6219738"/>
              <a:gd name="connsiteX32" fmla="*/ 1864980 w 3351249"/>
              <a:gd name="connsiteY32" fmla="*/ 5809470 h 6219738"/>
              <a:gd name="connsiteX33" fmla="*/ 2064760 w 3351249"/>
              <a:gd name="connsiteY33" fmla="*/ 6003839 h 6219738"/>
              <a:gd name="connsiteX34" fmla="*/ 2264540 w 3351249"/>
              <a:gd name="connsiteY34" fmla="*/ 5809470 h 6219738"/>
              <a:gd name="connsiteX35" fmla="*/ 2262802 w 3351249"/>
              <a:gd name="connsiteY35" fmla="*/ 5779968 h 6219738"/>
              <a:gd name="connsiteX36" fmla="*/ 2198526 w 3351249"/>
              <a:gd name="connsiteY36" fmla="*/ 2569409 h 6219738"/>
              <a:gd name="connsiteX37" fmla="*/ 2707530 w 3351249"/>
              <a:gd name="connsiteY37" fmla="*/ 3593317 h 6219738"/>
              <a:gd name="connsiteX38" fmla="*/ 2711004 w 3351249"/>
              <a:gd name="connsiteY38" fmla="*/ 3595053 h 6219738"/>
              <a:gd name="connsiteX39" fmla="*/ 2855193 w 3351249"/>
              <a:gd name="connsiteY39" fmla="*/ 3692237 h 6219738"/>
              <a:gd name="connsiteX40" fmla="*/ 3023703 w 3351249"/>
              <a:gd name="connsiteY40" fmla="*/ 3504810 h 6219738"/>
              <a:gd name="connsiteX41" fmla="*/ 3023703 w 3351249"/>
              <a:gd name="connsiteY41" fmla="*/ 3497868 h 6219738"/>
              <a:gd name="connsiteX42" fmla="*/ 3021966 w 3351249"/>
              <a:gd name="connsiteY42" fmla="*/ 3471837 h 6219738"/>
              <a:gd name="connsiteX43" fmla="*/ 3020228 w 3351249"/>
              <a:gd name="connsiteY43" fmla="*/ 3463159 h 6219738"/>
              <a:gd name="connsiteX44" fmla="*/ 3002856 w 3351249"/>
              <a:gd name="connsiteY44" fmla="*/ 3414567 h 6219738"/>
              <a:gd name="connsiteX45" fmla="*/ 2997645 w 3351249"/>
              <a:gd name="connsiteY45" fmla="*/ 3400684 h 6219738"/>
              <a:gd name="connsiteX46" fmla="*/ 2994170 w 3351249"/>
              <a:gd name="connsiteY46" fmla="*/ 3388536 h 6219738"/>
              <a:gd name="connsiteX47" fmla="*/ 2393094 w 3351249"/>
              <a:gd name="connsiteY47" fmla="*/ 1746812 h 6219738"/>
              <a:gd name="connsiteX48" fmla="*/ 1689521 w 3351249"/>
              <a:gd name="connsiteY48" fmla="*/ 1502116 h 6219738"/>
              <a:gd name="connsiteX49" fmla="*/ 1689521 w 3351249"/>
              <a:gd name="connsiteY49" fmla="*/ 1500380 h 6219738"/>
              <a:gd name="connsiteX50" fmla="*/ 1675624 w 3351249"/>
              <a:gd name="connsiteY50" fmla="*/ 1502116 h 6219738"/>
              <a:gd name="connsiteX51" fmla="*/ 1661726 w 3351249"/>
              <a:gd name="connsiteY51" fmla="*/ 1500380 h 621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51249" h="6219738">
                <a:moveTo>
                  <a:pt x="0" y="0"/>
                </a:moveTo>
                <a:lnTo>
                  <a:pt x="3351249" y="0"/>
                </a:lnTo>
                <a:lnTo>
                  <a:pt x="3351249" y="6219738"/>
                </a:lnTo>
                <a:lnTo>
                  <a:pt x="0" y="6219738"/>
                </a:lnTo>
                <a:lnTo>
                  <a:pt x="0" y="0"/>
                </a:lnTo>
                <a:close/>
                <a:moveTo>
                  <a:pt x="1724033" y="196003"/>
                </a:moveTo>
                <a:cubicBezTo>
                  <a:pt x="1412484" y="196003"/>
                  <a:pt x="1159924" y="448865"/>
                  <a:pt x="1159924" y="760785"/>
                </a:cubicBezTo>
                <a:cubicBezTo>
                  <a:pt x="1159924" y="1072705"/>
                  <a:pt x="1412484" y="1325567"/>
                  <a:pt x="1724033" y="1325567"/>
                </a:cubicBezTo>
                <a:cubicBezTo>
                  <a:pt x="2035582" y="1325567"/>
                  <a:pt x="2288142" y="1072705"/>
                  <a:pt x="2288142" y="760785"/>
                </a:cubicBezTo>
                <a:cubicBezTo>
                  <a:pt x="2288142" y="448865"/>
                  <a:pt x="2035582" y="196003"/>
                  <a:pt x="1724033" y="196003"/>
                </a:cubicBezTo>
                <a:close/>
                <a:moveTo>
                  <a:pt x="1661726" y="1500380"/>
                </a:moveTo>
                <a:cubicBezTo>
                  <a:pt x="1661726" y="1502116"/>
                  <a:pt x="1661726" y="1502116"/>
                  <a:pt x="1661726" y="1502116"/>
                </a:cubicBezTo>
                <a:cubicBezTo>
                  <a:pt x="1067598" y="1542031"/>
                  <a:pt x="1039802" y="1663511"/>
                  <a:pt x="956416" y="1746812"/>
                </a:cubicBezTo>
                <a:cubicBezTo>
                  <a:pt x="886928" y="1816230"/>
                  <a:pt x="478682" y="3024094"/>
                  <a:pt x="357077" y="3388536"/>
                </a:cubicBezTo>
                <a:cubicBezTo>
                  <a:pt x="351865" y="3400684"/>
                  <a:pt x="351865" y="3400684"/>
                  <a:pt x="351865" y="3400684"/>
                </a:cubicBezTo>
                <a:cubicBezTo>
                  <a:pt x="348391" y="3414567"/>
                  <a:pt x="348391" y="3414567"/>
                  <a:pt x="348391" y="3414567"/>
                </a:cubicBezTo>
                <a:cubicBezTo>
                  <a:pt x="331019" y="3463159"/>
                  <a:pt x="331019" y="3463159"/>
                  <a:pt x="331019" y="3463159"/>
                </a:cubicBezTo>
                <a:cubicBezTo>
                  <a:pt x="329281" y="3471837"/>
                  <a:pt x="329281" y="3471837"/>
                  <a:pt x="329281" y="3471837"/>
                </a:cubicBezTo>
                <a:cubicBezTo>
                  <a:pt x="327544" y="3480514"/>
                  <a:pt x="327544" y="3489191"/>
                  <a:pt x="327544" y="3497868"/>
                </a:cubicBezTo>
                <a:cubicBezTo>
                  <a:pt x="327544" y="3501339"/>
                  <a:pt x="327544" y="3503074"/>
                  <a:pt x="327544" y="3504810"/>
                </a:cubicBezTo>
                <a:cubicBezTo>
                  <a:pt x="331019" y="3608936"/>
                  <a:pt x="403982" y="3692237"/>
                  <a:pt x="494317" y="3692237"/>
                </a:cubicBezTo>
                <a:cubicBezTo>
                  <a:pt x="556857" y="3692237"/>
                  <a:pt x="610710" y="3654057"/>
                  <a:pt x="640243" y="3595053"/>
                </a:cubicBezTo>
                <a:cubicBezTo>
                  <a:pt x="641980" y="3593317"/>
                  <a:pt x="641980" y="3593317"/>
                  <a:pt x="641980" y="3593317"/>
                </a:cubicBezTo>
                <a:cubicBezTo>
                  <a:pt x="1150984" y="2569409"/>
                  <a:pt x="1150984" y="2569409"/>
                  <a:pt x="1150984" y="2569409"/>
                </a:cubicBezTo>
                <a:cubicBezTo>
                  <a:pt x="1150984" y="2569409"/>
                  <a:pt x="1098868" y="5228099"/>
                  <a:pt x="1086707" y="5779968"/>
                </a:cubicBezTo>
                <a:cubicBezTo>
                  <a:pt x="1086707" y="5790380"/>
                  <a:pt x="1084970" y="5800793"/>
                  <a:pt x="1084970" y="5809470"/>
                </a:cubicBezTo>
                <a:cubicBezTo>
                  <a:pt x="1084970" y="5917067"/>
                  <a:pt x="1175305" y="6003839"/>
                  <a:pt x="1284750" y="6003839"/>
                </a:cubicBezTo>
                <a:cubicBezTo>
                  <a:pt x="1395932" y="6003839"/>
                  <a:pt x="1484530" y="5917067"/>
                  <a:pt x="1484530" y="5809470"/>
                </a:cubicBezTo>
                <a:cubicBezTo>
                  <a:pt x="1484530" y="5809470"/>
                  <a:pt x="1484530" y="5809470"/>
                  <a:pt x="1484530" y="5807735"/>
                </a:cubicBezTo>
                <a:cubicBezTo>
                  <a:pt x="1484530" y="5807735"/>
                  <a:pt x="1576602" y="5130914"/>
                  <a:pt x="1637405" y="3836278"/>
                </a:cubicBezTo>
                <a:cubicBezTo>
                  <a:pt x="1712105" y="3836278"/>
                  <a:pt x="1712105" y="3836278"/>
                  <a:pt x="1712105" y="3836278"/>
                </a:cubicBezTo>
                <a:cubicBezTo>
                  <a:pt x="1772908" y="5130914"/>
                  <a:pt x="1864980" y="5807735"/>
                  <a:pt x="1864980" y="5807735"/>
                </a:cubicBezTo>
                <a:cubicBezTo>
                  <a:pt x="1864980" y="5809470"/>
                  <a:pt x="1864980" y="5809470"/>
                  <a:pt x="1864980" y="5809470"/>
                </a:cubicBezTo>
                <a:cubicBezTo>
                  <a:pt x="1864980" y="5917067"/>
                  <a:pt x="1955315" y="6003839"/>
                  <a:pt x="2064760" y="6003839"/>
                </a:cubicBezTo>
                <a:cubicBezTo>
                  <a:pt x="2175942" y="6003839"/>
                  <a:pt x="2264540" y="5917067"/>
                  <a:pt x="2264540" y="5809470"/>
                </a:cubicBezTo>
                <a:cubicBezTo>
                  <a:pt x="2264540" y="5800793"/>
                  <a:pt x="2264540" y="5790380"/>
                  <a:pt x="2262802" y="5779968"/>
                </a:cubicBezTo>
                <a:cubicBezTo>
                  <a:pt x="2252379" y="5228099"/>
                  <a:pt x="2198526" y="2569409"/>
                  <a:pt x="2198526" y="2569409"/>
                </a:cubicBezTo>
                <a:cubicBezTo>
                  <a:pt x="2707530" y="3593317"/>
                  <a:pt x="2707530" y="3593317"/>
                  <a:pt x="2707530" y="3593317"/>
                </a:cubicBezTo>
                <a:cubicBezTo>
                  <a:pt x="2707530" y="3593317"/>
                  <a:pt x="2709267" y="3593317"/>
                  <a:pt x="2711004" y="3595053"/>
                </a:cubicBezTo>
                <a:cubicBezTo>
                  <a:pt x="2738800" y="3654057"/>
                  <a:pt x="2794390" y="3692237"/>
                  <a:pt x="2855193" y="3692237"/>
                </a:cubicBezTo>
                <a:cubicBezTo>
                  <a:pt x="2945528" y="3692237"/>
                  <a:pt x="3020228" y="3608936"/>
                  <a:pt x="3023703" y="3504810"/>
                </a:cubicBezTo>
                <a:cubicBezTo>
                  <a:pt x="3023703" y="3503074"/>
                  <a:pt x="3023703" y="3501339"/>
                  <a:pt x="3023703" y="3497868"/>
                </a:cubicBezTo>
                <a:cubicBezTo>
                  <a:pt x="3023703" y="3489191"/>
                  <a:pt x="3021966" y="3480514"/>
                  <a:pt x="3021966" y="3471837"/>
                </a:cubicBezTo>
                <a:cubicBezTo>
                  <a:pt x="3020228" y="3463159"/>
                  <a:pt x="3020228" y="3463159"/>
                  <a:pt x="3020228" y="3463159"/>
                </a:cubicBezTo>
                <a:cubicBezTo>
                  <a:pt x="3002856" y="3414567"/>
                  <a:pt x="3002856" y="3414567"/>
                  <a:pt x="3002856" y="3414567"/>
                </a:cubicBezTo>
                <a:cubicBezTo>
                  <a:pt x="2997645" y="3400684"/>
                  <a:pt x="2997645" y="3400684"/>
                  <a:pt x="2997645" y="3400684"/>
                </a:cubicBezTo>
                <a:cubicBezTo>
                  <a:pt x="2994170" y="3388536"/>
                  <a:pt x="2994170" y="3388536"/>
                  <a:pt x="2994170" y="3388536"/>
                </a:cubicBezTo>
                <a:cubicBezTo>
                  <a:pt x="2872565" y="3024094"/>
                  <a:pt x="2464320" y="1816230"/>
                  <a:pt x="2393094" y="1746812"/>
                </a:cubicBezTo>
                <a:cubicBezTo>
                  <a:pt x="2311444" y="1663511"/>
                  <a:pt x="2283649" y="1542031"/>
                  <a:pt x="1689521" y="1502116"/>
                </a:cubicBezTo>
                <a:cubicBezTo>
                  <a:pt x="1689521" y="1502116"/>
                  <a:pt x="1689521" y="1502116"/>
                  <a:pt x="1689521" y="1500380"/>
                </a:cubicBezTo>
                <a:cubicBezTo>
                  <a:pt x="1684310" y="1500380"/>
                  <a:pt x="1679098" y="1502116"/>
                  <a:pt x="1675624" y="1502116"/>
                </a:cubicBezTo>
                <a:cubicBezTo>
                  <a:pt x="1670412" y="1502116"/>
                  <a:pt x="1665200" y="1500380"/>
                  <a:pt x="1661726" y="15003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3127542" y="877807"/>
            <a:ext cx="2696159" cy="5807835"/>
            <a:chOff x="4503738" y="0"/>
            <a:chExt cx="3182938" cy="6856413"/>
          </a:xfrm>
          <a:noFill/>
        </p:grpSpPr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5486399" y="0"/>
              <a:ext cx="1335550" cy="1337142"/>
            </a:xfrm>
            <a:prstGeom prst="ellips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4503738" y="1539875"/>
              <a:ext cx="3182938" cy="5316538"/>
            </a:xfrm>
            <a:custGeom>
              <a:avLst/>
              <a:gdLst>
                <a:gd name="T0" fmla="*/ 1551 w 1552"/>
                <a:gd name="T1" fmla="*/ 1136 h 2595"/>
                <a:gd name="T2" fmla="*/ 1550 w 1552"/>
                <a:gd name="T3" fmla="*/ 1131 h 2595"/>
                <a:gd name="T4" fmla="*/ 1540 w 1552"/>
                <a:gd name="T5" fmla="*/ 1103 h 2595"/>
                <a:gd name="T6" fmla="*/ 1537 w 1552"/>
                <a:gd name="T7" fmla="*/ 1095 h 2595"/>
                <a:gd name="T8" fmla="*/ 1535 w 1552"/>
                <a:gd name="T9" fmla="*/ 1088 h 2595"/>
                <a:gd name="T10" fmla="*/ 1189 w 1552"/>
                <a:gd name="T11" fmla="*/ 142 h 2595"/>
                <a:gd name="T12" fmla="*/ 784 w 1552"/>
                <a:gd name="T13" fmla="*/ 1 h 2595"/>
                <a:gd name="T14" fmla="*/ 784 w 1552"/>
                <a:gd name="T15" fmla="*/ 0 h 2595"/>
                <a:gd name="T16" fmla="*/ 776 w 1552"/>
                <a:gd name="T17" fmla="*/ 1 h 2595"/>
                <a:gd name="T18" fmla="*/ 768 w 1552"/>
                <a:gd name="T19" fmla="*/ 0 h 2595"/>
                <a:gd name="T20" fmla="*/ 768 w 1552"/>
                <a:gd name="T21" fmla="*/ 1 h 2595"/>
                <a:gd name="T22" fmla="*/ 362 w 1552"/>
                <a:gd name="T23" fmla="*/ 142 h 2595"/>
                <a:gd name="T24" fmla="*/ 17 w 1552"/>
                <a:gd name="T25" fmla="*/ 1088 h 2595"/>
                <a:gd name="T26" fmla="*/ 14 w 1552"/>
                <a:gd name="T27" fmla="*/ 1095 h 2595"/>
                <a:gd name="T28" fmla="*/ 12 w 1552"/>
                <a:gd name="T29" fmla="*/ 1103 h 2595"/>
                <a:gd name="T30" fmla="*/ 2 w 1552"/>
                <a:gd name="T31" fmla="*/ 1131 h 2595"/>
                <a:gd name="T32" fmla="*/ 1 w 1552"/>
                <a:gd name="T33" fmla="*/ 1136 h 2595"/>
                <a:gd name="T34" fmla="*/ 0 w 1552"/>
                <a:gd name="T35" fmla="*/ 1151 h 2595"/>
                <a:gd name="T36" fmla="*/ 0 w 1552"/>
                <a:gd name="T37" fmla="*/ 1155 h 2595"/>
                <a:gd name="T38" fmla="*/ 96 w 1552"/>
                <a:gd name="T39" fmla="*/ 1263 h 2595"/>
                <a:gd name="T40" fmla="*/ 180 w 1552"/>
                <a:gd name="T41" fmla="*/ 1207 h 2595"/>
                <a:gd name="T42" fmla="*/ 181 w 1552"/>
                <a:gd name="T43" fmla="*/ 1206 h 2595"/>
                <a:gd name="T44" fmla="*/ 474 w 1552"/>
                <a:gd name="T45" fmla="*/ 616 h 2595"/>
                <a:gd name="T46" fmla="*/ 437 w 1552"/>
                <a:gd name="T47" fmla="*/ 2466 h 2595"/>
                <a:gd name="T48" fmla="*/ 436 w 1552"/>
                <a:gd name="T49" fmla="*/ 2483 h 2595"/>
                <a:gd name="T50" fmla="*/ 551 w 1552"/>
                <a:gd name="T51" fmla="*/ 2595 h 2595"/>
                <a:gd name="T52" fmla="*/ 666 w 1552"/>
                <a:gd name="T53" fmla="*/ 2483 h 2595"/>
                <a:gd name="T54" fmla="*/ 666 w 1552"/>
                <a:gd name="T55" fmla="*/ 2482 h 2595"/>
                <a:gd name="T56" fmla="*/ 666 w 1552"/>
                <a:gd name="T57" fmla="*/ 2482 h 2595"/>
                <a:gd name="T58" fmla="*/ 754 w 1552"/>
                <a:gd name="T59" fmla="*/ 1346 h 2595"/>
                <a:gd name="T60" fmla="*/ 797 w 1552"/>
                <a:gd name="T61" fmla="*/ 1346 h 2595"/>
                <a:gd name="T62" fmla="*/ 885 w 1552"/>
                <a:gd name="T63" fmla="*/ 2482 h 2595"/>
                <a:gd name="T64" fmla="*/ 885 w 1552"/>
                <a:gd name="T65" fmla="*/ 2482 h 2595"/>
                <a:gd name="T66" fmla="*/ 885 w 1552"/>
                <a:gd name="T67" fmla="*/ 2483 h 2595"/>
                <a:gd name="T68" fmla="*/ 1000 w 1552"/>
                <a:gd name="T69" fmla="*/ 2595 h 2595"/>
                <a:gd name="T70" fmla="*/ 1115 w 1552"/>
                <a:gd name="T71" fmla="*/ 2483 h 2595"/>
                <a:gd name="T72" fmla="*/ 1114 w 1552"/>
                <a:gd name="T73" fmla="*/ 2466 h 2595"/>
                <a:gd name="T74" fmla="*/ 1077 w 1552"/>
                <a:gd name="T75" fmla="*/ 616 h 2595"/>
                <a:gd name="T76" fmla="*/ 1370 w 1552"/>
                <a:gd name="T77" fmla="*/ 1206 h 2595"/>
                <a:gd name="T78" fmla="*/ 1372 w 1552"/>
                <a:gd name="T79" fmla="*/ 1207 h 2595"/>
                <a:gd name="T80" fmla="*/ 1455 w 1552"/>
                <a:gd name="T81" fmla="*/ 1263 h 2595"/>
                <a:gd name="T82" fmla="*/ 1552 w 1552"/>
                <a:gd name="T83" fmla="*/ 1155 h 2595"/>
                <a:gd name="T84" fmla="*/ 1552 w 1552"/>
                <a:gd name="T85" fmla="*/ 1151 h 2595"/>
                <a:gd name="T86" fmla="*/ 1551 w 1552"/>
                <a:gd name="T87" fmla="*/ 113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2" h="2595">
                  <a:moveTo>
                    <a:pt x="1551" y="1136"/>
                  </a:moveTo>
                  <a:cubicBezTo>
                    <a:pt x="1550" y="1131"/>
                    <a:pt x="1550" y="1131"/>
                    <a:pt x="1550" y="1131"/>
                  </a:cubicBezTo>
                  <a:cubicBezTo>
                    <a:pt x="1540" y="1103"/>
                    <a:pt x="1540" y="1103"/>
                    <a:pt x="1540" y="1103"/>
                  </a:cubicBezTo>
                  <a:cubicBezTo>
                    <a:pt x="1537" y="1095"/>
                    <a:pt x="1537" y="1095"/>
                    <a:pt x="1537" y="1095"/>
                  </a:cubicBezTo>
                  <a:cubicBezTo>
                    <a:pt x="1535" y="1088"/>
                    <a:pt x="1535" y="1088"/>
                    <a:pt x="1535" y="1088"/>
                  </a:cubicBezTo>
                  <a:cubicBezTo>
                    <a:pt x="1465" y="878"/>
                    <a:pt x="1230" y="182"/>
                    <a:pt x="1189" y="142"/>
                  </a:cubicBezTo>
                  <a:cubicBezTo>
                    <a:pt x="1142" y="94"/>
                    <a:pt x="1126" y="24"/>
                    <a:pt x="784" y="1"/>
                  </a:cubicBezTo>
                  <a:cubicBezTo>
                    <a:pt x="784" y="1"/>
                    <a:pt x="784" y="1"/>
                    <a:pt x="784" y="0"/>
                  </a:cubicBezTo>
                  <a:cubicBezTo>
                    <a:pt x="781" y="0"/>
                    <a:pt x="778" y="1"/>
                    <a:pt x="776" y="1"/>
                  </a:cubicBezTo>
                  <a:cubicBezTo>
                    <a:pt x="773" y="1"/>
                    <a:pt x="770" y="0"/>
                    <a:pt x="768" y="0"/>
                  </a:cubicBezTo>
                  <a:cubicBezTo>
                    <a:pt x="768" y="1"/>
                    <a:pt x="768" y="1"/>
                    <a:pt x="768" y="1"/>
                  </a:cubicBezTo>
                  <a:cubicBezTo>
                    <a:pt x="426" y="24"/>
                    <a:pt x="410" y="94"/>
                    <a:pt x="362" y="142"/>
                  </a:cubicBezTo>
                  <a:cubicBezTo>
                    <a:pt x="322" y="182"/>
                    <a:pt x="87" y="878"/>
                    <a:pt x="17" y="1088"/>
                  </a:cubicBezTo>
                  <a:cubicBezTo>
                    <a:pt x="14" y="1095"/>
                    <a:pt x="14" y="1095"/>
                    <a:pt x="14" y="1095"/>
                  </a:cubicBezTo>
                  <a:cubicBezTo>
                    <a:pt x="12" y="1103"/>
                    <a:pt x="12" y="1103"/>
                    <a:pt x="12" y="1103"/>
                  </a:cubicBezTo>
                  <a:cubicBezTo>
                    <a:pt x="2" y="1131"/>
                    <a:pt x="2" y="1131"/>
                    <a:pt x="2" y="1131"/>
                  </a:cubicBezTo>
                  <a:cubicBezTo>
                    <a:pt x="1" y="1136"/>
                    <a:pt x="1" y="1136"/>
                    <a:pt x="1" y="1136"/>
                  </a:cubicBezTo>
                  <a:cubicBezTo>
                    <a:pt x="0" y="1141"/>
                    <a:pt x="0" y="1146"/>
                    <a:pt x="0" y="1151"/>
                  </a:cubicBezTo>
                  <a:cubicBezTo>
                    <a:pt x="0" y="1153"/>
                    <a:pt x="0" y="1154"/>
                    <a:pt x="0" y="1155"/>
                  </a:cubicBezTo>
                  <a:cubicBezTo>
                    <a:pt x="2" y="1215"/>
                    <a:pt x="44" y="1263"/>
                    <a:pt x="96" y="1263"/>
                  </a:cubicBezTo>
                  <a:cubicBezTo>
                    <a:pt x="132" y="1263"/>
                    <a:pt x="163" y="1241"/>
                    <a:pt x="180" y="1207"/>
                  </a:cubicBezTo>
                  <a:cubicBezTo>
                    <a:pt x="181" y="1206"/>
                    <a:pt x="181" y="1206"/>
                    <a:pt x="181" y="1206"/>
                  </a:cubicBezTo>
                  <a:cubicBezTo>
                    <a:pt x="474" y="616"/>
                    <a:pt x="474" y="616"/>
                    <a:pt x="474" y="616"/>
                  </a:cubicBezTo>
                  <a:cubicBezTo>
                    <a:pt x="474" y="616"/>
                    <a:pt x="444" y="2148"/>
                    <a:pt x="437" y="2466"/>
                  </a:cubicBezTo>
                  <a:cubicBezTo>
                    <a:pt x="437" y="2472"/>
                    <a:pt x="436" y="2478"/>
                    <a:pt x="436" y="2483"/>
                  </a:cubicBezTo>
                  <a:cubicBezTo>
                    <a:pt x="436" y="2545"/>
                    <a:pt x="488" y="2595"/>
                    <a:pt x="551" y="2595"/>
                  </a:cubicBezTo>
                  <a:cubicBezTo>
                    <a:pt x="615" y="2595"/>
                    <a:pt x="666" y="2545"/>
                    <a:pt x="666" y="2483"/>
                  </a:cubicBezTo>
                  <a:cubicBezTo>
                    <a:pt x="666" y="2483"/>
                    <a:pt x="666" y="2483"/>
                    <a:pt x="666" y="2482"/>
                  </a:cubicBezTo>
                  <a:cubicBezTo>
                    <a:pt x="666" y="2482"/>
                    <a:pt x="666" y="2482"/>
                    <a:pt x="666" y="2482"/>
                  </a:cubicBezTo>
                  <a:cubicBezTo>
                    <a:pt x="666" y="2482"/>
                    <a:pt x="719" y="2092"/>
                    <a:pt x="754" y="1346"/>
                  </a:cubicBezTo>
                  <a:cubicBezTo>
                    <a:pt x="797" y="1346"/>
                    <a:pt x="797" y="1346"/>
                    <a:pt x="797" y="1346"/>
                  </a:cubicBezTo>
                  <a:cubicBezTo>
                    <a:pt x="832" y="2092"/>
                    <a:pt x="885" y="2482"/>
                    <a:pt x="885" y="2482"/>
                  </a:cubicBezTo>
                  <a:cubicBezTo>
                    <a:pt x="885" y="2482"/>
                    <a:pt x="885" y="2482"/>
                    <a:pt x="885" y="2482"/>
                  </a:cubicBezTo>
                  <a:cubicBezTo>
                    <a:pt x="885" y="2483"/>
                    <a:pt x="885" y="2483"/>
                    <a:pt x="885" y="2483"/>
                  </a:cubicBezTo>
                  <a:cubicBezTo>
                    <a:pt x="885" y="2545"/>
                    <a:pt x="937" y="2595"/>
                    <a:pt x="1000" y="2595"/>
                  </a:cubicBezTo>
                  <a:cubicBezTo>
                    <a:pt x="1064" y="2595"/>
                    <a:pt x="1115" y="2545"/>
                    <a:pt x="1115" y="2483"/>
                  </a:cubicBezTo>
                  <a:cubicBezTo>
                    <a:pt x="1115" y="2478"/>
                    <a:pt x="1115" y="2472"/>
                    <a:pt x="1114" y="2466"/>
                  </a:cubicBezTo>
                  <a:cubicBezTo>
                    <a:pt x="1108" y="2148"/>
                    <a:pt x="1077" y="616"/>
                    <a:pt x="1077" y="616"/>
                  </a:cubicBezTo>
                  <a:cubicBezTo>
                    <a:pt x="1370" y="1206"/>
                    <a:pt x="1370" y="1206"/>
                    <a:pt x="1370" y="1206"/>
                  </a:cubicBezTo>
                  <a:cubicBezTo>
                    <a:pt x="1370" y="1206"/>
                    <a:pt x="1371" y="1206"/>
                    <a:pt x="1372" y="1207"/>
                  </a:cubicBezTo>
                  <a:cubicBezTo>
                    <a:pt x="1388" y="1241"/>
                    <a:pt x="1420" y="1263"/>
                    <a:pt x="1455" y="1263"/>
                  </a:cubicBezTo>
                  <a:cubicBezTo>
                    <a:pt x="1507" y="1263"/>
                    <a:pt x="1550" y="1215"/>
                    <a:pt x="1552" y="1155"/>
                  </a:cubicBezTo>
                  <a:cubicBezTo>
                    <a:pt x="1552" y="1154"/>
                    <a:pt x="1552" y="1153"/>
                    <a:pt x="1552" y="1151"/>
                  </a:cubicBezTo>
                  <a:cubicBezTo>
                    <a:pt x="1552" y="1146"/>
                    <a:pt x="1551" y="1141"/>
                    <a:pt x="1551" y="1136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97" name="pole tekstowe 96"/>
          <p:cNvSpPr txBox="1"/>
          <p:nvPr/>
        </p:nvSpPr>
        <p:spPr>
          <a:xfrm>
            <a:off x="6357664" y="2429936"/>
            <a:ext cx="123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prstClr val="white">
                    <a:lumMod val="65000"/>
                  </a:prst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Styl</a:t>
            </a:r>
          </a:p>
        </p:txBody>
      </p:sp>
      <p:sp>
        <p:nvSpPr>
          <p:cNvPr id="98" name="pole tekstowe 97"/>
          <p:cNvSpPr txBox="1"/>
          <p:nvPr/>
        </p:nvSpPr>
        <p:spPr>
          <a:xfrm>
            <a:off x="7598987" y="3146804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>
              <a:spcBef>
                <a:spcPts val="2400"/>
              </a:spcBef>
              <a:defRPr kumimoji="1" sz="3200">
                <a:latin typeface="+mj-lt"/>
                <a:ea typeface="ＭＳ Ｐゴシック" pitchFamily="-112" charset="-128"/>
              </a:defRPr>
            </a:lvl1pPr>
          </a:lstStyle>
          <a:p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13%</a:t>
            </a:r>
          </a:p>
        </p:txBody>
      </p:sp>
      <p:sp>
        <p:nvSpPr>
          <p:cNvPr id="99" name="pole tekstowe 98"/>
          <p:cNvSpPr txBox="1"/>
          <p:nvPr/>
        </p:nvSpPr>
        <p:spPr>
          <a:xfrm>
            <a:off x="10254421" y="3189824"/>
            <a:ext cx="87395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>
              <a:spcBef>
                <a:spcPts val="2400"/>
              </a:spcBef>
              <a:defRPr kumimoji="1" sz="3200">
                <a:latin typeface="+mj-lt"/>
                <a:ea typeface="ＭＳ Ｐゴシック" pitchFamily="-112" charset="-128"/>
              </a:defRPr>
            </a:lvl1pPr>
          </a:lstStyle>
          <a:p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19%</a:t>
            </a:r>
          </a:p>
        </p:txBody>
      </p:sp>
      <p:sp>
        <p:nvSpPr>
          <p:cNvPr id="100" name="pole tekstowe 99"/>
          <p:cNvSpPr txBox="1"/>
          <p:nvPr/>
        </p:nvSpPr>
        <p:spPr>
          <a:xfrm>
            <a:off x="7605719" y="4579644"/>
            <a:ext cx="93968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>
              <a:spcBef>
                <a:spcPts val="2400"/>
              </a:spcBef>
              <a:defRPr kumimoji="1" sz="3200">
                <a:latin typeface="+mj-lt"/>
                <a:ea typeface="ＭＳ Ｐゴシック" pitchFamily="-112" charset="-128"/>
              </a:defRPr>
            </a:lvl1pPr>
          </a:lstStyle>
          <a:p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43%</a:t>
            </a:r>
          </a:p>
        </p:txBody>
      </p:sp>
      <p:sp>
        <p:nvSpPr>
          <p:cNvPr id="101" name="pole tekstowe 100"/>
          <p:cNvSpPr txBox="1"/>
          <p:nvPr/>
        </p:nvSpPr>
        <p:spPr>
          <a:xfrm>
            <a:off x="10257518" y="449893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>
              <a:spcBef>
                <a:spcPts val="2400"/>
              </a:spcBef>
              <a:defRPr kumimoji="1" sz="3200">
                <a:latin typeface="+mj-lt"/>
                <a:ea typeface="ＭＳ Ｐゴシック" pitchFamily="-112" charset="-128"/>
              </a:defRPr>
            </a:lvl1pPr>
          </a:lstStyle>
          <a:p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25%</a:t>
            </a:r>
          </a:p>
        </p:txBody>
      </p:sp>
      <p:grpSp>
        <p:nvGrpSpPr>
          <p:cNvPr id="33" name="Grupa 32"/>
          <p:cNvGrpSpPr/>
          <p:nvPr/>
        </p:nvGrpSpPr>
        <p:grpSpPr>
          <a:xfrm>
            <a:off x="6634005" y="3035935"/>
            <a:ext cx="777406" cy="777408"/>
            <a:chOff x="6949929" y="1423660"/>
            <a:chExt cx="1742129" cy="1742129"/>
          </a:xfrm>
        </p:grpSpPr>
        <p:grpSp>
          <p:nvGrpSpPr>
            <p:cNvPr id="34" name="Grupa 33"/>
            <p:cNvGrpSpPr/>
            <p:nvPr/>
          </p:nvGrpSpPr>
          <p:grpSpPr>
            <a:xfrm>
              <a:off x="6949929" y="1423660"/>
              <a:ext cx="1742129" cy="1742129"/>
              <a:chOff x="7424335" y="2590541"/>
              <a:chExt cx="1742129" cy="1742129"/>
            </a:xfrm>
          </p:grpSpPr>
          <p:sp>
            <p:nvSpPr>
              <p:cNvPr id="36" name="Elipsa 35"/>
              <p:cNvSpPr/>
              <p:nvPr/>
            </p:nvSpPr>
            <p:spPr>
              <a:xfrm>
                <a:off x="7424335" y="2590541"/>
                <a:ext cx="1742129" cy="174212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7968689" y="2607935"/>
                <a:ext cx="1197210" cy="1724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4400" b="1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7119845" y="1778837"/>
              <a:ext cx="823182" cy="1052520"/>
            </a:xfrm>
            <a:custGeom>
              <a:avLst/>
              <a:gdLst>
                <a:gd name="T0" fmla="*/ 1580 w 2344"/>
                <a:gd name="T1" fmla="*/ 2513 h 2995"/>
                <a:gd name="T2" fmla="*/ 1920 w 2344"/>
                <a:gd name="T3" fmla="*/ 2381 h 2995"/>
                <a:gd name="T4" fmla="*/ 2153 w 2344"/>
                <a:gd name="T5" fmla="*/ 2520 h 2995"/>
                <a:gd name="T6" fmla="*/ 2341 w 2344"/>
                <a:gd name="T7" fmla="*/ 2456 h 2995"/>
                <a:gd name="T8" fmla="*/ 1454 w 2344"/>
                <a:gd name="T9" fmla="*/ 928 h 2995"/>
                <a:gd name="T10" fmla="*/ 1148 w 2344"/>
                <a:gd name="T11" fmla="*/ 699 h 2995"/>
                <a:gd name="T12" fmla="*/ 1098 w 2344"/>
                <a:gd name="T13" fmla="*/ 389 h 2995"/>
                <a:gd name="T14" fmla="*/ 368 w 2344"/>
                <a:gd name="T15" fmla="*/ 200 h 2995"/>
                <a:gd name="T16" fmla="*/ 11 w 2344"/>
                <a:gd name="T17" fmla="*/ 531 h 2995"/>
                <a:gd name="T18" fmla="*/ 38 w 2344"/>
                <a:gd name="T19" fmla="*/ 540 h 2995"/>
                <a:gd name="T20" fmla="*/ 470 w 2344"/>
                <a:gd name="T21" fmla="*/ 697 h 2995"/>
                <a:gd name="T22" fmla="*/ 1178 w 2344"/>
                <a:gd name="T23" fmla="*/ 2385 h 2995"/>
                <a:gd name="T24" fmla="*/ 725 w 2344"/>
                <a:gd name="T25" fmla="*/ 2724 h 2995"/>
                <a:gd name="T26" fmla="*/ 755 w 2344"/>
                <a:gd name="T27" fmla="*/ 2773 h 2995"/>
                <a:gd name="T28" fmla="*/ 1098 w 2344"/>
                <a:gd name="T29" fmla="*/ 2654 h 2995"/>
                <a:gd name="T30" fmla="*/ 908 w 2344"/>
                <a:gd name="T31" fmla="*/ 2716 h 2995"/>
                <a:gd name="T32" fmla="*/ 791 w 2344"/>
                <a:gd name="T33" fmla="*/ 2994 h 2995"/>
                <a:gd name="T34" fmla="*/ 830 w 2344"/>
                <a:gd name="T35" fmla="*/ 2968 h 2995"/>
                <a:gd name="T36" fmla="*/ 1205 w 2344"/>
                <a:gd name="T37" fmla="*/ 2925 h 2995"/>
                <a:gd name="T38" fmla="*/ 1238 w 2344"/>
                <a:gd name="T39" fmla="*/ 2962 h 2995"/>
                <a:gd name="T40" fmla="*/ 1160 w 2344"/>
                <a:gd name="T41" fmla="*/ 2686 h 2995"/>
                <a:gd name="T42" fmla="*/ 1572 w 2344"/>
                <a:gd name="T43" fmla="*/ 2512 h 2995"/>
                <a:gd name="T44" fmla="*/ 386 w 2344"/>
                <a:gd name="T45" fmla="*/ 389 h 2995"/>
                <a:gd name="T46" fmla="*/ 448 w 2344"/>
                <a:gd name="T47" fmla="*/ 200 h 2995"/>
                <a:gd name="T48" fmla="*/ 1030 w 2344"/>
                <a:gd name="T49" fmla="*/ 389 h 2995"/>
                <a:gd name="T50" fmla="*/ 998 w 2344"/>
                <a:gd name="T51" fmla="*/ 561 h 2995"/>
                <a:gd name="T52" fmla="*/ 823 w 2344"/>
                <a:gd name="T53" fmla="*/ 865 h 2995"/>
                <a:gd name="T54" fmla="*/ 787 w 2344"/>
                <a:gd name="T55" fmla="*/ 851 h 2995"/>
                <a:gd name="T56" fmla="*/ 551 w 2344"/>
                <a:gd name="T57" fmla="*/ 911 h 2995"/>
                <a:gd name="T58" fmla="*/ 456 w 2344"/>
                <a:gd name="T59" fmla="*/ 958 h 2995"/>
                <a:gd name="T60" fmla="*/ 530 w 2344"/>
                <a:gd name="T61" fmla="*/ 657 h 2995"/>
                <a:gd name="T62" fmla="*/ 388 w 2344"/>
                <a:gd name="T63" fmla="*/ 424 h 2995"/>
                <a:gd name="T64" fmla="*/ 1396 w 2344"/>
                <a:gd name="T65" fmla="*/ 961 h 2995"/>
                <a:gd name="T66" fmla="*/ 2153 w 2344"/>
                <a:gd name="T67" fmla="*/ 2453 h 2995"/>
                <a:gd name="T68" fmla="*/ 1984 w 2344"/>
                <a:gd name="T69" fmla="*/ 2356 h 2995"/>
                <a:gd name="T70" fmla="*/ 1963 w 2344"/>
                <a:gd name="T71" fmla="*/ 2317 h 2995"/>
                <a:gd name="T72" fmla="*/ 1925 w 2344"/>
                <a:gd name="T73" fmla="*/ 2296 h 2995"/>
                <a:gd name="T74" fmla="*/ 1788 w 2344"/>
                <a:gd name="T75" fmla="*/ 2322 h 2995"/>
                <a:gd name="T76" fmla="*/ 1492 w 2344"/>
                <a:gd name="T77" fmla="*/ 2109 h 2995"/>
                <a:gd name="T78" fmla="*/ 1396 w 2344"/>
                <a:gd name="T79" fmla="*/ 2128 h 2995"/>
                <a:gd name="T80" fmla="*/ 851 w 2344"/>
                <a:gd name="T81" fmla="*/ 940 h 2995"/>
                <a:gd name="T82" fmla="*/ 1009 w 2344"/>
                <a:gd name="T83" fmla="*/ 798 h 2995"/>
                <a:gd name="T84" fmla="*/ 1131 w 2344"/>
                <a:gd name="T85" fmla="*/ 765 h 2995"/>
                <a:gd name="T86" fmla="*/ 1148 w 2344"/>
                <a:gd name="T87" fmla="*/ 766 h 2995"/>
                <a:gd name="T88" fmla="*/ 1394 w 2344"/>
                <a:gd name="T89" fmla="*/ 959 h 2995"/>
                <a:gd name="T90" fmla="*/ 477 w 2344"/>
                <a:gd name="T91" fmla="*/ 1027 h 2995"/>
                <a:gd name="T92" fmla="*/ 616 w 2344"/>
                <a:gd name="T93" fmla="*/ 928 h 2995"/>
                <a:gd name="T94" fmla="*/ 736 w 2344"/>
                <a:gd name="T95" fmla="*/ 894 h 2995"/>
                <a:gd name="T96" fmla="*/ 718 w 2344"/>
                <a:gd name="T97" fmla="*/ 1486 h 2995"/>
                <a:gd name="T98" fmla="*/ 1465 w 2344"/>
                <a:gd name="T99" fmla="*/ 2185 h 2995"/>
                <a:gd name="T100" fmla="*/ 1578 w 2344"/>
                <a:gd name="T101" fmla="*/ 2444 h 2995"/>
                <a:gd name="T102" fmla="*/ 441 w 2344"/>
                <a:gd name="T103" fmla="*/ 1024 h 2995"/>
                <a:gd name="T104" fmla="*/ 337 w 2344"/>
                <a:gd name="T105" fmla="*/ 270 h 2995"/>
                <a:gd name="T106" fmla="*/ 321 w 2344"/>
                <a:gd name="T107" fmla="*/ 436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4" h="2995">
                  <a:moveTo>
                    <a:pt x="1572" y="2512"/>
                  </a:moveTo>
                  <a:cubicBezTo>
                    <a:pt x="1575" y="2512"/>
                    <a:pt x="1578" y="2513"/>
                    <a:pt x="1580" y="2513"/>
                  </a:cubicBezTo>
                  <a:cubicBezTo>
                    <a:pt x="1585" y="2513"/>
                    <a:pt x="1589" y="2512"/>
                    <a:pt x="1593" y="2510"/>
                  </a:cubicBezTo>
                  <a:cubicBezTo>
                    <a:pt x="1920" y="2381"/>
                    <a:pt x="1920" y="2381"/>
                    <a:pt x="1920" y="2381"/>
                  </a:cubicBezTo>
                  <a:cubicBezTo>
                    <a:pt x="1952" y="2435"/>
                    <a:pt x="2023" y="2520"/>
                    <a:pt x="2153" y="2520"/>
                  </a:cubicBezTo>
                  <a:cubicBezTo>
                    <a:pt x="2153" y="2520"/>
                    <a:pt x="2153" y="2520"/>
                    <a:pt x="2153" y="2520"/>
                  </a:cubicBezTo>
                  <a:cubicBezTo>
                    <a:pt x="2206" y="2520"/>
                    <a:pt x="2263" y="2506"/>
                    <a:pt x="2323" y="2477"/>
                  </a:cubicBezTo>
                  <a:cubicBezTo>
                    <a:pt x="2332" y="2472"/>
                    <a:pt x="2338" y="2465"/>
                    <a:pt x="2341" y="2456"/>
                  </a:cubicBezTo>
                  <a:cubicBezTo>
                    <a:pt x="2344" y="2447"/>
                    <a:pt x="2342" y="2437"/>
                    <a:pt x="2338" y="2429"/>
                  </a:cubicBezTo>
                  <a:cubicBezTo>
                    <a:pt x="1454" y="928"/>
                    <a:pt x="1454" y="928"/>
                    <a:pt x="1454" y="928"/>
                  </a:cubicBezTo>
                  <a:cubicBezTo>
                    <a:pt x="1445" y="909"/>
                    <a:pt x="1343" y="718"/>
                    <a:pt x="1155" y="699"/>
                  </a:cubicBezTo>
                  <a:cubicBezTo>
                    <a:pt x="1153" y="699"/>
                    <a:pt x="1150" y="699"/>
                    <a:pt x="1148" y="699"/>
                  </a:cubicBezTo>
                  <a:cubicBezTo>
                    <a:pt x="1065" y="544"/>
                    <a:pt x="1065" y="544"/>
                    <a:pt x="1065" y="544"/>
                  </a:cubicBezTo>
                  <a:cubicBezTo>
                    <a:pt x="1087" y="495"/>
                    <a:pt x="1098" y="443"/>
                    <a:pt x="1098" y="389"/>
                  </a:cubicBezTo>
                  <a:cubicBezTo>
                    <a:pt x="1098" y="174"/>
                    <a:pt x="923" y="0"/>
                    <a:pt x="708" y="0"/>
                  </a:cubicBezTo>
                  <a:cubicBezTo>
                    <a:pt x="562" y="0"/>
                    <a:pt x="434" y="81"/>
                    <a:pt x="368" y="200"/>
                  </a:cubicBezTo>
                  <a:cubicBezTo>
                    <a:pt x="140" y="212"/>
                    <a:pt x="10" y="319"/>
                    <a:pt x="0" y="505"/>
                  </a:cubicBezTo>
                  <a:cubicBezTo>
                    <a:pt x="0" y="515"/>
                    <a:pt x="4" y="525"/>
                    <a:pt x="11" y="531"/>
                  </a:cubicBezTo>
                  <a:cubicBezTo>
                    <a:pt x="18" y="537"/>
                    <a:pt x="26" y="540"/>
                    <a:pt x="34" y="540"/>
                  </a:cubicBezTo>
                  <a:cubicBezTo>
                    <a:pt x="36" y="540"/>
                    <a:pt x="37" y="540"/>
                    <a:pt x="38" y="540"/>
                  </a:cubicBezTo>
                  <a:cubicBezTo>
                    <a:pt x="336" y="502"/>
                    <a:pt x="336" y="502"/>
                    <a:pt x="336" y="502"/>
                  </a:cubicBezTo>
                  <a:cubicBezTo>
                    <a:pt x="359" y="579"/>
                    <a:pt x="405" y="647"/>
                    <a:pt x="470" y="697"/>
                  </a:cubicBezTo>
                  <a:cubicBezTo>
                    <a:pt x="372" y="938"/>
                    <a:pt x="253" y="1377"/>
                    <a:pt x="455" y="1779"/>
                  </a:cubicBezTo>
                  <a:cubicBezTo>
                    <a:pt x="585" y="2038"/>
                    <a:pt x="828" y="2241"/>
                    <a:pt x="1178" y="2385"/>
                  </a:cubicBezTo>
                  <a:cubicBezTo>
                    <a:pt x="1118" y="2589"/>
                    <a:pt x="1118" y="2589"/>
                    <a:pt x="1118" y="2589"/>
                  </a:cubicBezTo>
                  <a:cubicBezTo>
                    <a:pt x="1001" y="2557"/>
                    <a:pt x="807" y="2552"/>
                    <a:pt x="725" y="2724"/>
                  </a:cubicBezTo>
                  <a:cubicBezTo>
                    <a:pt x="717" y="2741"/>
                    <a:pt x="724" y="2761"/>
                    <a:pt x="741" y="2769"/>
                  </a:cubicBezTo>
                  <a:cubicBezTo>
                    <a:pt x="746" y="2772"/>
                    <a:pt x="751" y="2773"/>
                    <a:pt x="755" y="2773"/>
                  </a:cubicBezTo>
                  <a:cubicBezTo>
                    <a:pt x="768" y="2773"/>
                    <a:pt x="780" y="2766"/>
                    <a:pt x="786" y="2754"/>
                  </a:cubicBezTo>
                  <a:cubicBezTo>
                    <a:pt x="856" y="2607"/>
                    <a:pt x="1029" y="2636"/>
                    <a:pt x="1098" y="2654"/>
                  </a:cubicBezTo>
                  <a:cubicBezTo>
                    <a:pt x="1094" y="2669"/>
                    <a:pt x="1094" y="2669"/>
                    <a:pt x="1094" y="2669"/>
                  </a:cubicBezTo>
                  <a:cubicBezTo>
                    <a:pt x="1053" y="2667"/>
                    <a:pt x="978" y="2670"/>
                    <a:pt x="908" y="2716"/>
                  </a:cubicBezTo>
                  <a:cubicBezTo>
                    <a:pt x="835" y="2764"/>
                    <a:pt x="787" y="2844"/>
                    <a:pt x="764" y="2954"/>
                  </a:cubicBezTo>
                  <a:cubicBezTo>
                    <a:pt x="761" y="2972"/>
                    <a:pt x="772" y="2990"/>
                    <a:pt x="791" y="2994"/>
                  </a:cubicBezTo>
                  <a:cubicBezTo>
                    <a:pt x="793" y="2994"/>
                    <a:pt x="795" y="2995"/>
                    <a:pt x="797" y="2995"/>
                  </a:cubicBezTo>
                  <a:cubicBezTo>
                    <a:pt x="813" y="2995"/>
                    <a:pt x="827" y="2984"/>
                    <a:pt x="830" y="2968"/>
                  </a:cubicBezTo>
                  <a:cubicBezTo>
                    <a:pt x="885" y="2700"/>
                    <a:pt x="1098" y="2736"/>
                    <a:pt x="1111" y="2739"/>
                  </a:cubicBezTo>
                  <a:cubicBezTo>
                    <a:pt x="1117" y="2740"/>
                    <a:pt x="1217" y="2768"/>
                    <a:pt x="1205" y="2925"/>
                  </a:cubicBezTo>
                  <a:cubicBezTo>
                    <a:pt x="1203" y="2944"/>
                    <a:pt x="1217" y="2960"/>
                    <a:pt x="1236" y="2962"/>
                  </a:cubicBezTo>
                  <a:cubicBezTo>
                    <a:pt x="1237" y="2962"/>
                    <a:pt x="1238" y="2962"/>
                    <a:pt x="1238" y="2962"/>
                  </a:cubicBezTo>
                  <a:cubicBezTo>
                    <a:pt x="1256" y="2962"/>
                    <a:pt x="1271" y="2948"/>
                    <a:pt x="1272" y="2931"/>
                  </a:cubicBezTo>
                  <a:cubicBezTo>
                    <a:pt x="1283" y="2787"/>
                    <a:pt x="1216" y="2714"/>
                    <a:pt x="1160" y="2686"/>
                  </a:cubicBezTo>
                  <a:cubicBezTo>
                    <a:pt x="1241" y="2410"/>
                    <a:pt x="1241" y="2410"/>
                    <a:pt x="1241" y="2410"/>
                  </a:cubicBezTo>
                  <a:cubicBezTo>
                    <a:pt x="1343" y="2449"/>
                    <a:pt x="1453" y="2483"/>
                    <a:pt x="1572" y="2512"/>
                  </a:cubicBezTo>
                  <a:close/>
                  <a:moveTo>
                    <a:pt x="388" y="424"/>
                  </a:moveTo>
                  <a:cubicBezTo>
                    <a:pt x="387" y="412"/>
                    <a:pt x="386" y="401"/>
                    <a:pt x="386" y="389"/>
                  </a:cubicBezTo>
                  <a:cubicBezTo>
                    <a:pt x="386" y="345"/>
                    <a:pt x="395" y="304"/>
                    <a:pt x="410" y="266"/>
                  </a:cubicBezTo>
                  <a:cubicBezTo>
                    <a:pt x="420" y="242"/>
                    <a:pt x="433" y="220"/>
                    <a:pt x="448" y="200"/>
                  </a:cubicBezTo>
                  <a:cubicBezTo>
                    <a:pt x="507" y="119"/>
                    <a:pt x="601" y="67"/>
                    <a:pt x="708" y="67"/>
                  </a:cubicBezTo>
                  <a:cubicBezTo>
                    <a:pt x="886" y="67"/>
                    <a:pt x="1030" y="211"/>
                    <a:pt x="1030" y="389"/>
                  </a:cubicBezTo>
                  <a:cubicBezTo>
                    <a:pt x="1030" y="438"/>
                    <a:pt x="1019" y="486"/>
                    <a:pt x="998" y="530"/>
                  </a:cubicBezTo>
                  <a:cubicBezTo>
                    <a:pt x="993" y="540"/>
                    <a:pt x="993" y="551"/>
                    <a:pt x="998" y="561"/>
                  </a:cubicBezTo>
                  <a:cubicBezTo>
                    <a:pt x="1074" y="704"/>
                    <a:pt x="1074" y="704"/>
                    <a:pt x="1074" y="704"/>
                  </a:cubicBezTo>
                  <a:cubicBezTo>
                    <a:pt x="997" y="719"/>
                    <a:pt x="902" y="767"/>
                    <a:pt x="823" y="865"/>
                  </a:cubicBezTo>
                  <a:cubicBezTo>
                    <a:pt x="822" y="866"/>
                    <a:pt x="821" y="867"/>
                    <a:pt x="820" y="868"/>
                  </a:cubicBezTo>
                  <a:cubicBezTo>
                    <a:pt x="805" y="864"/>
                    <a:pt x="793" y="858"/>
                    <a:pt x="787" y="851"/>
                  </a:cubicBezTo>
                  <a:cubicBezTo>
                    <a:pt x="755" y="813"/>
                    <a:pt x="700" y="796"/>
                    <a:pt x="650" y="808"/>
                  </a:cubicBezTo>
                  <a:cubicBezTo>
                    <a:pt x="600" y="819"/>
                    <a:pt x="564" y="857"/>
                    <a:pt x="551" y="911"/>
                  </a:cubicBezTo>
                  <a:cubicBezTo>
                    <a:pt x="546" y="929"/>
                    <a:pt x="538" y="941"/>
                    <a:pt x="525" y="948"/>
                  </a:cubicBezTo>
                  <a:cubicBezTo>
                    <a:pt x="504" y="961"/>
                    <a:pt x="475" y="960"/>
                    <a:pt x="456" y="958"/>
                  </a:cubicBezTo>
                  <a:cubicBezTo>
                    <a:pt x="481" y="856"/>
                    <a:pt x="513" y="767"/>
                    <a:pt x="542" y="698"/>
                  </a:cubicBezTo>
                  <a:cubicBezTo>
                    <a:pt x="549" y="683"/>
                    <a:pt x="543" y="666"/>
                    <a:pt x="530" y="657"/>
                  </a:cubicBezTo>
                  <a:cubicBezTo>
                    <a:pt x="469" y="617"/>
                    <a:pt x="425" y="558"/>
                    <a:pt x="403" y="491"/>
                  </a:cubicBezTo>
                  <a:cubicBezTo>
                    <a:pt x="396" y="470"/>
                    <a:pt x="391" y="447"/>
                    <a:pt x="388" y="424"/>
                  </a:cubicBezTo>
                  <a:close/>
                  <a:moveTo>
                    <a:pt x="1394" y="959"/>
                  </a:moveTo>
                  <a:cubicBezTo>
                    <a:pt x="1395" y="960"/>
                    <a:pt x="1395" y="960"/>
                    <a:pt x="1396" y="961"/>
                  </a:cubicBezTo>
                  <a:cubicBezTo>
                    <a:pt x="2260" y="2431"/>
                    <a:pt x="2260" y="2431"/>
                    <a:pt x="2260" y="2431"/>
                  </a:cubicBezTo>
                  <a:cubicBezTo>
                    <a:pt x="2222" y="2445"/>
                    <a:pt x="2186" y="2453"/>
                    <a:pt x="2153" y="2453"/>
                  </a:cubicBezTo>
                  <a:cubicBezTo>
                    <a:pt x="2153" y="2453"/>
                    <a:pt x="2153" y="2453"/>
                    <a:pt x="2153" y="2453"/>
                  </a:cubicBezTo>
                  <a:cubicBezTo>
                    <a:pt x="2063" y="2453"/>
                    <a:pt x="2010" y="2396"/>
                    <a:pt x="1984" y="2356"/>
                  </a:cubicBezTo>
                  <a:cubicBezTo>
                    <a:pt x="1976" y="2344"/>
                    <a:pt x="1971" y="2334"/>
                    <a:pt x="1967" y="2327"/>
                  </a:cubicBezTo>
                  <a:cubicBezTo>
                    <a:pt x="1965" y="2322"/>
                    <a:pt x="1963" y="2318"/>
                    <a:pt x="1963" y="2317"/>
                  </a:cubicBezTo>
                  <a:cubicBezTo>
                    <a:pt x="1958" y="2304"/>
                    <a:pt x="1945" y="2295"/>
                    <a:pt x="1931" y="2295"/>
                  </a:cubicBezTo>
                  <a:cubicBezTo>
                    <a:pt x="1929" y="2295"/>
                    <a:pt x="1927" y="2296"/>
                    <a:pt x="1925" y="2296"/>
                  </a:cubicBezTo>
                  <a:cubicBezTo>
                    <a:pt x="1924" y="2296"/>
                    <a:pt x="1922" y="2297"/>
                    <a:pt x="1920" y="2297"/>
                  </a:cubicBezTo>
                  <a:cubicBezTo>
                    <a:pt x="1874" y="2314"/>
                    <a:pt x="1830" y="2322"/>
                    <a:pt x="1788" y="2322"/>
                  </a:cubicBezTo>
                  <a:cubicBezTo>
                    <a:pt x="1593" y="2322"/>
                    <a:pt x="1516" y="2137"/>
                    <a:pt x="1513" y="2129"/>
                  </a:cubicBezTo>
                  <a:cubicBezTo>
                    <a:pt x="1509" y="2120"/>
                    <a:pt x="1502" y="2113"/>
                    <a:pt x="1492" y="2109"/>
                  </a:cubicBezTo>
                  <a:cubicBezTo>
                    <a:pt x="1483" y="2106"/>
                    <a:pt x="1473" y="2107"/>
                    <a:pt x="1464" y="2112"/>
                  </a:cubicBezTo>
                  <a:cubicBezTo>
                    <a:pt x="1447" y="2122"/>
                    <a:pt x="1424" y="2128"/>
                    <a:pt x="1396" y="2128"/>
                  </a:cubicBezTo>
                  <a:cubicBezTo>
                    <a:pt x="1205" y="2128"/>
                    <a:pt x="876" y="1894"/>
                    <a:pt x="784" y="1471"/>
                  </a:cubicBezTo>
                  <a:cubicBezTo>
                    <a:pt x="726" y="1209"/>
                    <a:pt x="784" y="1041"/>
                    <a:pt x="851" y="940"/>
                  </a:cubicBezTo>
                  <a:cubicBezTo>
                    <a:pt x="859" y="928"/>
                    <a:pt x="867" y="918"/>
                    <a:pt x="875" y="908"/>
                  </a:cubicBezTo>
                  <a:cubicBezTo>
                    <a:pt x="917" y="856"/>
                    <a:pt x="964" y="820"/>
                    <a:pt x="1009" y="798"/>
                  </a:cubicBezTo>
                  <a:cubicBezTo>
                    <a:pt x="1045" y="780"/>
                    <a:pt x="1079" y="770"/>
                    <a:pt x="1108" y="767"/>
                  </a:cubicBezTo>
                  <a:cubicBezTo>
                    <a:pt x="1116" y="766"/>
                    <a:pt x="1124" y="765"/>
                    <a:pt x="1131" y="765"/>
                  </a:cubicBezTo>
                  <a:cubicBezTo>
                    <a:pt x="1136" y="765"/>
                    <a:pt x="1141" y="765"/>
                    <a:pt x="1146" y="766"/>
                  </a:cubicBezTo>
                  <a:cubicBezTo>
                    <a:pt x="1147" y="766"/>
                    <a:pt x="1147" y="766"/>
                    <a:pt x="1148" y="766"/>
                  </a:cubicBezTo>
                  <a:cubicBezTo>
                    <a:pt x="1162" y="767"/>
                    <a:pt x="1175" y="770"/>
                    <a:pt x="1188" y="774"/>
                  </a:cubicBezTo>
                  <a:cubicBezTo>
                    <a:pt x="1320" y="812"/>
                    <a:pt x="1394" y="957"/>
                    <a:pt x="1394" y="959"/>
                  </a:cubicBezTo>
                  <a:close/>
                  <a:moveTo>
                    <a:pt x="441" y="1024"/>
                  </a:moveTo>
                  <a:cubicBezTo>
                    <a:pt x="450" y="1025"/>
                    <a:pt x="463" y="1027"/>
                    <a:pt x="477" y="1027"/>
                  </a:cubicBezTo>
                  <a:cubicBezTo>
                    <a:pt x="502" y="1027"/>
                    <a:pt x="532" y="1022"/>
                    <a:pt x="559" y="1007"/>
                  </a:cubicBezTo>
                  <a:cubicBezTo>
                    <a:pt x="588" y="990"/>
                    <a:pt x="607" y="962"/>
                    <a:pt x="616" y="928"/>
                  </a:cubicBezTo>
                  <a:cubicBezTo>
                    <a:pt x="624" y="898"/>
                    <a:pt x="641" y="879"/>
                    <a:pt x="665" y="873"/>
                  </a:cubicBezTo>
                  <a:cubicBezTo>
                    <a:pt x="690" y="867"/>
                    <a:pt x="720" y="876"/>
                    <a:pt x="736" y="894"/>
                  </a:cubicBezTo>
                  <a:cubicBezTo>
                    <a:pt x="747" y="908"/>
                    <a:pt x="763" y="918"/>
                    <a:pt x="781" y="926"/>
                  </a:cubicBezTo>
                  <a:cubicBezTo>
                    <a:pt x="712" y="1040"/>
                    <a:pt x="660" y="1219"/>
                    <a:pt x="718" y="1486"/>
                  </a:cubicBezTo>
                  <a:cubicBezTo>
                    <a:pt x="819" y="1949"/>
                    <a:pt x="1177" y="2195"/>
                    <a:pt x="1396" y="2195"/>
                  </a:cubicBezTo>
                  <a:cubicBezTo>
                    <a:pt x="1422" y="2195"/>
                    <a:pt x="1445" y="2192"/>
                    <a:pt x="1465" y="2185"/>
                  </a:cubicBezTo>
                  <a:cubicBezTo>
                    <a:pt x="1496" y="2243"/>
                    <a:pt x="1577" y="2359"/>
                    <a:pt x="1729" y="2384"/>
                  </a:cubicBezTo>
                  <a:cubicBezTo>
                    <a:pt x="1578" y="2444"/>
                    <a:pt x="1578" y="2444"/>
                    <a:pt x="1578" y="2444"/>
                  </a:cubicBezTo>
                  <a:cubicBezTo>
                    <a:pt x="1037" y="2309"/>
                    <a:pt x="680" y="2075"/>
                    <a:pt x="515" y="1749"/>
                  </a:cubicBezTo>
                  <a:cubicBezTo>
                    <a:pt x="392" y="1503"/>
                    <a:pt x="397" y="1241"/>
                    <a:pt x="441" y="1024"/>
                  </a:cubicBezTo>
                  <a:close/>
                  <a:moveTo>
                    <a:pt x="73" y="468"/>
                  </a:moveTo>
                  <a:cubicBezTo>
                    <a:pt x="99" y="331"/>
                    <a:pt x="217" y="283"/>
                    <a:pt x="337" y="270"/>
                  </a:cubicBezTo>
                  <a:cubicBezTo>
                    <a:pt x="325" y="308"/>
                    <a:pt x="319" y="347"/>
                    <a:pt x="319" y="389"/>
                  </a:cubicBezTo>
                  <a:cubicBezTo>
                    <a:pt x="319" y="405"/>
                    <a:pt x="320" y="421"/>
                    <a:pt x="321" y="436"/>
                  </a:cubicBezTo>
                  <a:lnTo>
                    <a:pt x="73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6634005" y="4421200"/>
            <a:ext cx="777406" cy="777408"/>
            <a:chOff x="3306643" y="4121666"/>
            <a:chExt cx="1071890" cy="1071890"/>
          </a:xfrm>
        </p:grpSpPr>
        <p:sp>
          <p:nvSpPr>
            <p:cNvPr id="39" name="Elipsa 38"/>
            <p:cNvSpPr/>
            <p:nvPr/>
          </p:nvSpPr>
          <p:spPr>
            <a:xfrm>
              <a:off x="3306643" y="4121666"/>
              <a:ext cx="1071890" cy="1071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>
                <a:solidFill>
                  <a:prstClr val="white"/>
                </a:solidFill>
              </a:endParaRP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3605031" y="4132368"/>
              <a:ext cx="736615" cy="106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prstClr val="white"/>
                  </a:solidFill>
                </a:rPr>
                <a:t>S</a:t>
              </a: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516416" y="4330904"/>
              <a:ext cx="525502" cy="632112"/>
            </a:xfrm>
            <a:custGeom>
              <a:avLst/>
              <a:gdLst>
                <a:gd name="T0" fmla="*/ 627 w 2410"/>
                <a:gd name="T1" fmla="*/ 2565 h 2895"/>
                <a:gd name="T2" fmla="*/ 789 w 2410"/>
                <a:gd name="T3" fmla="*/ 2723 h 2895"/>
                <a:gd name="T4" fmla="*/ 612 w 2410"/>
                <a:gd name="T5" fmla="*/ 2895 h 2895"/>
                <a:gd name="T6" fmla="*/ 1172 w 2410"/>
                <a:gd name="T7" fmla="*/ 2840 h 2895"/>
                <a:gd name="T8" fmla="*/ 913 w 2410"/>
                <a:gd name="T9" fmla="*/ 2699 h 2895"/>
                <a:gd name="T10" fmla="*/ 981 w 2410"/>
                <a:gd name="T11" fmla="*/ 2598 h 2895"/>
                <a:gd name="T12" fmla="*/ 2408 w 2410"/>
                <a:gd name="T13" fmla="*/ 1959 h 2895"/>
                <a:gd name="T14" fmla="*/ 2348 w 2410"/>
                <a:gd name="T15" fmla="*/ 1732 h 2895"/>
                <a:gd name="T16" fmla="*/ 1926 w 2410"/>
                <a:gd name="T17" fmla="*/ 1458 h 2895"/>
                <a:gd name="T18" fmla="*/ 739 w 2410"/>
                <a:gd name="T19" fmla="*/ 106 h 2895"/>
                <a:gd name="T20" fmla="*/ 1 w 2410"/>
                <a:gd name="T21" fmla="*/ 416 h 2895"/>
                <a:gd name="T22" fmla="*/ 264 w 2410"/>
                <a:gd name="T23" fmla="*/ 454 h 2895"/>
                <a:gd name="T24" fmla="*/ 36 w 2410"/>
                <a:gd name="T25" fmla="*/ 1537 h 2895"/>
                <a:gd name="T26" fmla="*/ 735 w 2410"/>
                <a:gd name="T27" fmla="*/ 2348 h 2895"/>
                <a:gd name="T28" fmla="*/ 2130 w 2410"/>
                <a:gd name="T29" fmla="*/ 1802 h 2895"/>
                <a:gd name="T30" fmla="*/ 1980 w 2410"/>
                <a:gd name="T31" fmla="*/ 1779 h 2895"/>
                <a:gd name="T32" fmla="*/ 1600 w 2410"/>
                <a:gd name="T33" fmla="*/ 1850 h 2895"/>
                <a:gd name="T34" fmla="*/ 917 w 2410"/>
                <a:gd name="T35" fmla="*/ 1787 h 2895"/>
                <a:gd name="T36" fmla="*/ 1590 w 2410"/>
                <a:gd name="T37" fmla="*/ 1625 h 2895"/>
                <a:gd name="T38" fmla="*/ 1831 w 2410"/>
                <a:gd name="T39" fmla="*/ 1621 h 2895"/>
                <a:gd name="T40" fmla="*/ 2160 w 2410"/>
                <a:gd name="T41" fmla="*/ 1800 h 2895"/>
                <a:gd name="T42" fmla="*/ 1867 w 2410"/>
                <a:gd name="T43" fmla="*/ 1503 h 2895"/>
                <a:gd name="T44" fmla="*/ 1605 w 2410"/>
                <a:gd name="T45" fmla="*/ 1559 h 2895"/>
                <a:gd name="T46" fmla="*/ 1545 w 2410"/>
                <a:gd name="T47" fmla="*/ 1568 h 2895"/>
                <a:gd name="T48" fmla="*/ 1164 w 2410"/>
                <a:gd name="T49" fmla="*/ 1627 h 2895"/>
                <a:gd name="T50" fmla="*/ 900 w 2410"/>
                <a:gd name="T51" fmla="*/ 1719 h 2895"/>
                <a:gd name="T52" fmla="*/ 786 w 2410"/>
                <a:gd name="T53" fmla="*/ 1692 h 2895"/>
                <a:gd name="T54" fmla="*/ 735 w 2410"/>
                <a:gd name="T55" fmla="*/ 978 h 2895"/>
                <a:gd name="T56" fmla="*/ 991 w 2410"/>
                <a:gd name="T57" fmla="*/ 1009 h 2895"/>
                <a:gd name="T58" fmla="*/ 1226 w 2410"/>
                <a:gd name="T59" fmla="*/ 1141 h 2895"/>
                <a:gd name="T60" fmla="*/ 616 w 2410"/>
                <a:gd name="T61" fmla="*/ 998 h 2895"/>
                <a:gd name="T62" fmla="*/ 1371 w 2410"/>
                <a:gd name="T63" fmla="*/ 2005 h 2895"/>
                <a:gd name="T64" fmla="*/ 2009 w 2410"/>
                <a:gd name="T65" fmla="*/ 1850 h 2895"/>
                <a:gd name="T66" fmla="*/ 2145 w 2410"/>
                <a:gd name="T67" fmla="*/ 1869 h 2895"/>
                <a:gd name="T68" fmla="*/ 943 w 2410"/>
                <a:gd name="T69" fmla="*/ 2252 h 2895"/>
                <a:gd name="T70" fmla="*/ 616 w 2410"/>
                <a:gd name="T71" fmla="*/ 998 h 2895"/>
                <a:gd name="T72" fmla="*/ 962 w 2410"/>
                <a:gd name="T73" fmla="*/ 2317 h 2895"/>
                <a:gd name="T74" fmla="*/ 316 w 2410"/>
                <a:gd name="T75" fmla="*/ 409 h 2895"/>
                <a:gd name="T76" fmla="*/ 513 w 2410"/>
                <a:gd name="T77" fmla="*/ 68 h 2895"/>
                <a:gd name="T78" fmla="*/ 316 w 2410"/>
                <a:gd name="T79" fmla="*/ 409 h 2895"/>
                <a:gd name="T80" fmla="*/ 218 w 2410"/>
                <a:gd name="T81" fmla="*/ 295 h 2895"/>
                <a:gd name="T82" fmla="*/ 349 w 2410"/>
                <a:gd name="T83" fmla="*/ 891 h 2895"/>
                <a:gd name="T84" fmla="*/ 807 w 2410"/>
                <a:gd name="T85" fmla="*/ 313 h 2895"/>
                <a:gd name="T86" fmla="*/ 706 w 2410"/>
                <a:gd name="T87" fmla="*/ 917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0" h="2895">
                  <a:moveTo>
                    <a:pt x="912" y="2581"/>
                  </a:moveTo>
                  <a:cubicBezTo>
                    <a:pt x="847" y="2677"/>
                    <a:pt x="847" y="2677"/>
                    <a:pt x="847" y="2677"/>
                  </a:cubicBezTo>
                  <a:cubicBezTo>
                    <a:pt x="627" y="2565"/>
                    <a:pt x="627" y="2565"/>
                    <a:pt x="627" y="2565"/>
                  </a:cubicBezTo>
                  <a:cubicBezTo>
                    <a:pt x="610" y="2556"/>
                    <a:pt x="590" y="2563"/>
                    <a:pt x="581" y="2579"/>
                  </a:cubicBezTo>
                  <a:cubicBezTo>
                    <a:pt x="573" y="2596"/>
                    <a:pt x="580" y="2616"/>
                    <a:pt x="596" y="2625"/>
                  </a:cubicBezTo>
                  <a:cubicBezTo>
                    <a:pt x="789" y="2723"/>
                    <a:pt x="789" y="2723"/>
                    <a:pt x="789" y="2723"/>
                  </a:cubicBezTo>
                  <a:cubicBezTo>
                    <a:pt x="595" y="2832"/>
                    <a:pt x="595" y="2832"/>
                    <a:pt x="595" y="2832"/>
                  </a:cubicBezTo>
                  <a:cubicBezTo>
                    <a:pt x="579" y="2841"/>
                    <a:pt x="573" y="2862"/>
                    <a:pt x="582" y="2878"/>
                  </a:cubicBezTo>
                  <a:cubicBezTo>
                    <a:pt x="588" y="2889"/>
                    <a:pt x="600" y="2895"/>
                    <a:pt x="612" y="2895"/>
                  </a:cubicBezTo>
                  <a:cubicBezTo>
                    <a:pt x="617" y="2895"/>
                    <a:pt x="623" y="2894"/>
                    <a:pt x="628" y="2891"/>
                  </a:cubicBezTo>
                  <a:cubicBezTo>
                    <a:pt x="868" y="2757"/>
                    <a:pt x="868" y="2757"/>
                    <a:pt x="868" y="2757"/>
                  </a:cubicBezTo>
                  <a:cubicBezTo>
                    <a:pt x="1172" y="2840"/>
                    <a:pt x="1172" y="2840"/>
                    <a:pt x="1172" y="2840"/>
                  </a:cubicBezTo>
                  <a:cubicBezTo>
                    <a:pt x="1190" y="2845"/>
                    <a:pt x="1208" y="2834"/>
                    <a:pt x="1213" y="2817"/>
                  </a:cubicBezTo>
                  <a:cubicBezTo>
                    <a:pt x="1218" y="2799"/>
                    <a:pt x="1208" y="2780"/>
                    <a:pt x="1190" y="2775"/>
                  </a:cubicBezTo>
                  <a:cubicBezTo>
                    <a:pt x="913" y="2699"/>
                    <a:pt x="913" y="2699"/>
                    <a:pt x="913" y="2699"/>
                  </a:cubicBezTo>
                  <a:cubicBezTo>
                    <a:pt x="981" y="2599"/>
                    <a:pt x="981" y="2599"/>
                    <a:pt x="981" y="2599"/>
                  </a:cubicBezTo>
                  <a:cubicBezTo>
                    <a:pt x="981" y="2599"/>
                    <a:pt x="981" y="2599"/>
                    <a:pt x="981" y="2598"/>
                  </a:cubicBezTo>
                  <a:cubicBezTo>
                    <a:pt x="981" y="2598"/>
                    <a:pt x="981" y="2598"/>
                    <a:pt x="981" y="2598"/>
                  </a:cubicBezTo>
                  <a:cubicBezTo>
                    <a:pt x="1206" y="2260"/>
                    <a:pt x="1206" y="2260"/>
                    <a:pt x="1206" y="2260"/>
                  </a:cubicBezTo>
                  <a:cubicBezTo>
                    <a:pt x="2382" y="1987"/>
                    <a:pt x="2382" y="1987"/>
                    <a:pt x="2382" y="1987"/>
                  </a:cubicBezTo>
                  <a:cubicBezTo>
                    <a:pt x="2396" y="1984"/>
                    <a:pt x="2406" y="1973"/>
                    <a:pt x="2408" y="1959"/>
                  </a:cubicBezTo>
                  <a:cubicBezTo>
                    <a:pt x="2410" y="1945"/>
                    <a:pt x="2403" y="1932"/>
                    <a:pt x="2391" y="1925"/>
                  </a:cubicBezTo>
                  <a:cubicBezTo>
                    <a:pt x="2243" y="1845"/>
                    <a:pt x="2243" y="1845"/>
                    <a:pt x="2243" y="1845"/>
                  </a:cubicBezTo>
                  <a:cubicBezTo>
                    <a:pt x="2290" y="1823"/>
                    <a:pt x="2326" y="1785"/>
                    <a:pt x="2348" y="1732"/>
                  </a:cubicBezTo>
                  <a:cubicBezTo>
                    <a:pt x="2355" y="1716"/>
                    <a:pt x="2349" y="1698"/>
                    <a:pt x="2334" y="1689"/>
                  </a:cubicBezTo>
                  <a:cubicBezTo>
                    <a:pt x="1934" y="1463"/>
                    <a:pt x="1934" y="1463"/>
                    <a:pt x="1934" y="1463"/>
                  </a:cubicBezTo>
                  <a:cubicBezTo>
                    <a:pt x="1931" y="1461"/>
                    <a:pt x="1929" y="1459"/>
                    <a:pt x="1926" y="1458"/>
                  </a:cubicBezTo>
                  <a:cubicBezTo>
                    <a:pt x="1925" y="1458"/>
                    <a:pt x="1924" y="1458"/>
                    <a:pt x="1924" y="1458"/>
                  </a:cubicBezTo>
                  <a:cubicBezTo>
                    <a:pt x="1049" y="964"/>
                    <a:pt x="1049" y="964"/>
                    <a:pt x="1049" y="964"/>
                  </a:cubicBezTo>
                  <a:cubicBezTo>
                    <a:pt x="1005" y="358"/>
                    <a:pt x="759" y="124"/>
                    <a:pt x="739" y="106"/>
                  </a:cubicBezTo>
                  <a:cubicBezTo>
                    <a:pt x="685" y="41"/>
                    <a:pt x="604" y="0"/>
                    <a:pt x="513" y="0"/>
                  </a:cubicBezTo>
                  <a:cubicBezTo>
                    <a:pt x="395" y="0"/>
                    <a:pt x="293" y="70"/>
                    <a:pt x="246" y="170"/>
                  </a:cubicBezTo>
                  <a:cubicBezTo>
                    <a:pt x="161" y="188"/>
                    <a:pt x="21" y="256"/>
                    <a:pt x="1" y="416"/>
                  </a:cubicBezTo>
                  <a:cubicBezTo>
                    <a:pt x="0" y="425"/>
                    <a:pt x="3" y="435"/>
                    <a:pt x="9" y="442"/>
                  </a:cubicBezTo>
                  <a:cubicBezTo>
                    <a:pt x="15" y="449"/>
                    <a:pt x="25" y="454"/>
                    <a:pt x="34" y="454"/>
                  </a:cubicBezTo>
                  <a:cubicBezTo>
                    <a:pt x="264" y="454"/>
                    <a:pt x="264" y="454"/>
                    <a:pt x="264" y="454"/>
                  </a:cubicBezTo>
                  <a:cubicBezTo>
                    <a:pt x="296" y="503"/>
                    <a:pt x="342" y="542"/>
                    <a:pt x="396" y="566"/>
                  </a:cubicBezTo>
                  <a:cubicBezTo>
                    <a:pt x="393" y="609"/>
                    <a:pt x="376" y="716"/>
                    <a:pt x="291" y="856"/>
                  </a:cubicBezTo>
                  <a:cubicBezTo>
                    <a:pt x="202" y="1002"/>
                    <a:pt x="36" y="1275"/>
                    <a:pt x="36" y="1537"/>
                  </a:cubicBezTo>
                  <a:cubicBezTo>
                    <a:pt x="36" y="1543"/>
                    <a:pt x="37" y="1549"/>
                    <a:pt x="40" y="1553"/>
                  </a:cubicBezTo>
                  <a:cubicBezTo>
                    <a:pt x="37" y="1579"/>
                    <a:pt x="36" y="1606"/>
                    <a:pt x="36" y="1632"/>
                  </a:cubicBezTo>
                  <a:cubicBezTo>
                    <a:pt x="36" y="2021"/>
                    <a:pt x="348" y="2339"/>
                    <a:pt x="735" y="2348"/>
                  </a:cubicBezTo>
                  <a:lnTo>
                    <a:pt x="912" y="2581"/>
                  </a:lnTo>
                  <a:close/>
                  <a:moveTo>
                    <a:pt x="2160" y="1800"/>
                  </a:moveTo>
                  <a:cubicBezTo>
                    <a:pt x="2150" y="1801"/>
                    <a:pt x="2140" y="1802"/>
                    <a:pt x="2130" y="1802"/>
                  </a:cubicBezTo>
                  <a:cubicBezTo>
                    <a:pt x="2115" y="1802"/>
                    <a:pt x="2100" y="1800"/>
                    <a:pt x="2086" y="1798"/>
                  </a:cubicBezTo>
                  <a:cubicBezTo>
                    <a:pt x="2041" y="1792"/>
                    <a:pt x="2007" y="1778"/>
                    <a:pt x="2007" y="1778"/>
                  </a:cubicBezTo>
                  <a:cubicBezTo>
                    <a:pt x="1998" y="1774"/>
                    <a:pt x="1988" y="1775"/>
                    <a:pt x="1980" y="1779"/>
                  </a:cubicBezTo>
                  <a:cubicBezTo>
                    <a:pt x="1973" y="1782"/>
                    <a:pt x="1968" y="1787"/>
                    <a:pt x="1964" y="1793"/>
                  </a:cubicBezTo>
                  <a:cubicBezTo>
                    <a:pt x="1930" y="1859"/>
                    <a:pt x="1872" y="1890"/>
                    <a:pt x="1786" y="1890"/>
                  </a:cubicBezTo>
                  <a:cubicBezTo>
                    <a:pt x="1692" y="1890"/>
                    <a:pt x="1601" y="1850"/>
                    <a:pt x="1600" y="1850"/>
                  </a:cubicBezTo>
                  <a:cubicBezTo>
                    <a:pt x="1583" y="1842"/>
                    <a:pt x="1564" y="1849"/>
                    <a:pt x="1556" y="1866"/>
                  </a:cubicBezTo>
                  <a:cubicBezTo>
                    <a:pt x="1534" y="1911"/>
                    <a:pt x="1465" y="1938"/>
                    <a:pt x="1371" y="1938"/>
                  </a:cubicBezTo>
                  <a:cubicBezTo>
                    <a:pt x="1232" y="1938"/>
                    <a:pt x="1070" y="1883"/>
                    <a:pt x="917" y="1787"/>
                  </a:cubicBezTo>
                  <a:cubicBezTo>
                    <a:pt x="920" y="1787"/>
                    <a:pt x="923" y="1787"/>
                    <a:pt x="927" y="1787"/>
                  </a:cubicBezTo>
                  <a:cubicBezTo>
                    <a:pt x="1035" y="1787"/>
                    <a:pt x="1120" y="1757"/>
                    <a:pt x="1163" y="1700"/>
                  </a:cubicBezTo>
                  <a:cubicBezTo>
                    <a:pt x="1283" y="1746"/>
                    <a:pt x="1489" y="1776"/>
                    <a:pt x="1590" y="1625"/>
                  </a:cubicBezTo>
                  <a:cubicBezTo>
                    <a:pt x="1630" y="1638"/>
                    <a:pt x="1681" y="1647"/>
                    <a:pt x="1732" y="1644"/>
                  </a:cubicBezTo>
                  <a:cubicBezTo>
                    <a:pt x="1751" y="1643"/>
                    <a:pt x="1769" y="1641"/>
                    <a:pt x="1788" y="1636"/>
                  </a:cubicBezTo>
                  <a:cubicBezTo>
                    <a:pt x="1803" y="1633"/>
                    <a:pt x="1817" y="1628"/>
                    <a:pt x="1831" y="1621"/>
                  </a:cubicBezTo>
                  <a:cubicBezTo>
                    <a:pt x="1868" y="1605"/>
                    <a:pt x="1901" y="1577"/>
                    <a:pt x="1926" y="1536"/>
                  </a:cubicBezTo>
                  <a:cubicBezTo>
                    <a:pt x="2272" y="1732"/>
                    <a:pt x="2272" y="1732"/>
                    <a:pt x="2272" y="1732"/>
                  </a:cubicBezTo>
                  <a:cubicBezTo>
                    <a:pt x="2247" y="1771"/>
                    <a:pt x="2210" y="1794"/>
                    <a:pt x="2160" y="1800"/>
                  </a:cubicBezTo>
                  <a:close/>
                  <a:moveTo>
                    <a:pt x="1863" y="1500"/>
                  </a:moveTo>
                  <a:cubicBezTo>
                    <a:pt x="1869" y="1499"/>
                    <a:pt x="1869" y="1499"/>
                    <a:pt x="1869" y="1499"/>
                  </a:cubicBezTo>
                  <a:cubicBezTo>
                    <a:pt x="1869" y="1500"/>
                    <a:pt x="1868" y="1502"/>
                    <a:pt x="1867" y="1503"/>
                  </a:cubicBezTo>
                  <a:cubicBezTo>
                    <a:pt x="1837" y="1550"/>
                    <a:pt x="1792" y="1570"/>
                    <a:pt x="1747" y="1576"/>
                  </a:cubicBezTo>
                  <a:cubicBezTo>
                    <a:pt x="1722" y="1579"/>
                    <a:pt x="1697" y="1578"/>
                    <a:pt x="1674" y="1575"/>
                  </a:cubicBezTo>
                  <a:cubicBezTo>
                    <a:pt x="1646" y="1571"/>
                    <a:pt x="1621" y="1564"/>
                    <a:pt x="1605" y="1559"/>
                  </a:cubicBezTo>
                  <a:cubicBezTo>
                    <a:pt x="1595" y="1556"/>
                    <a:pt x="1589" y="1553"/>
                    <a:pt x="1588" y="1553"/>
                  </a:cubicBezTo>
                  <a:cubicBezTo>
                    <a:pt x="1579" y="1549"/>
                    <a:pt x="1570" y="1549"/>
                    <a:pt x="1562" y="1552"/>
                  </a:cubicBezTo>
                  <a:cubicBezTo>
                    <a:pt x="1555" y="1555"/>
                    <a:pt x="1549" y="1561"/>
                    <a:pt x="1545" y="1568"/>
                  </a:cubicBezTo>
                  <a:cubicBezTo>
                    <a:pt x="1544" y="1570"/>
                    <a:pt x="1543" y="1571"/>
                    <a:pt x="1542" y="1573"/>
                  </a:cubicBezTo>
                  <a:cubicBezTo>
                    <a:pt x="1469" y="1705"/>
                    <a:pt x="1302" y="1674"/>
                    <a:pt x="1217" y="1647"/>
                  </a:cubicBezTo>
                  <a:cubicBezTo>
                    <a:pt x="1187" y="1637"/>
                    <a:pt x="1167" y="1629"/>
                    <a:pt x="1164" y="1627"/>
                  </a:cubicBezTo>
                  <a:cubicBezTo>
                    <a:pt x="1147" y="1620"/>
                    <a:pt x="1127" y="1627"/>
                    <a:pt x="1119" y="1643"/>
                  </a:cubicBezTo>
                  <a:cubicBezTo>
                    <a:pt x="1114" y="1655"/>
                    <a:pt x="1105" y="1665"/>
                    <a:pt x="1094" y="1675"/>
                  </a:cubicBezTo>
                  <a:cubicBezTo>
                    <a:pt x="1056" y="1707"/>
                    <a:pt x="986" y="1723"/>
                    <a:pt x="900" y="1719"/>
                  </a:cubicBezTo>
                  <a:cubicBezTo>
                    <a:pt x="871" y="1717"/>
                    <a:pt x="840" y="1714"/>
                    <a:pt x="808" y="1708"/>
                  </a:cubicBezTo>
                  <a:cubicBezTo>
                    <a:pt x="807" y="1708"/>
                    <a:pt x="806" y="1708"/>
                    <a:pt x="805" y="1707"/>
                  </a:cubicBezTo>
                  <a:cubicBezTo>
                    <a:pt x="798" y="1702"/>
                    <a:pt x="792" y="1698"/>
                    <a:pt x="786" y="1692"/>
                  </a:cubicBezTo>
                  <a:cubicBezTo>
                    <a:pt x="601" y="1540"/>
                    <a:pt x="576" y="1373"/>
                    <a:pt x="588" y="1258"/>
                  </a:cubicBezTo>
                  <a:cubicBezTo>
                    <a:pt x="601" y="1131"/>
                    <a:pt x="666" y="1022"/>
                    <a:pt x="725" y="984"/>
                  </a:cubicBezTo>
                  <a:cubicBezTo>
                    <a:pt x="728" y="982"/>
                    <a:pt x="731" y="980"/>
                    <a:pt x="735" y="978"/>
                  </a:cubicBezTo>
                  <a:cubicBezTo>
                    <a:pt x="761" y="964"/>
                    <a:pt x="792" y="957"/>
                    <a:pt x="824" y="957"/>
                  </a:cubicBezTo>
                  <a:cubicBezTo>
                    <a:pt x="897" y="957"/>
                    <a:pt x="962" y="992"/>
                    <a:pt x="984" y="1004"/>
                  </a:cubicBezTo>
                  <a:cubicBezTo>
                    <a:pt x="989" y="1007"/>
                    <a:pt x="991" y="1009"/>
                    <a:pt x="991" y="1009"/>
                  </a:cubicBezTo>
                  <a:cubicBezTo>
                    <a:pt x="992" y="1009"/>
                    <a:pt x="993" y="1010"/>
                    <a:pt x="994" y="1010"/>
                  </a:cubicBezTo>
                  <a:cubicBezTo>
                    <a:pt x="1034" y="1033"/>
                    <a:pt x="1034" y="1033"/>
                    <a:pt x="1034" y="1033"/>
                  </a:cubicBezTo>
                  <a:cubicBezTo>
                    <a:pt x="1226" y="1141"/>
                    <a:pt x="1226" y="1141"/>
                    <a:pt x="1226" y="1141"/>
                  </a:cubicBezTo>
                  <a:cubicBezTo>
                    <a:pt x="1319" y="1194"/>
                    <a:pt x="1319" y="1194"/>
                    <a:pt x="1319" y="1194"/>
                  </a:cubicBezTo>
                  <a:lnTo>
                    <a:pt x="1863" y="1500"/>
                  </a:lnTo>
                  <a:close/>
                  <a:moveTo>
                    <a:pt x="616" y="998"/>
                  </a:moveTo>
                  <a:cubicBezTo>
                    <a:pt x="570" y="1059"/>
                    <a:pt x="531" y="1148"/>
                    <a:pt x="520" y="1251"/>
                  </a:cubicBezTo>
                  <a:cubicBezTo>
                    <a:pt x="501" y="1436"/>
                    <a:pt x="580" y="1611"/>
                    <a:pt x="743" y="1745"/>
                  </a:cubicBezTo>
                  <a:cubicBezTo>
                    <a:pt x="942" y="1908"/>
                    <a:pt x="1176" y="2005"/>
                    <a:pt x="1371" y="2005"/>
                  </a:cubicBezTo>
                  <a:cubicBezTo>
                    <a:pt x="1476" y="2005"/>
                    <a:pt x="1558" y="1975"/>
                    <a:pt x="1600" y="1922"/>
                  </a:cubicBezTo>
                  <a:cubicBezTo>
                    <a:pt x="1637" y="1936"/>
                    <a:pt x="1709" y="1958"/>
                    <a:pt x="1786" y="1958"/>
                  </a:cubicBezTo>
                  <a:cubicBezTo>
                    <a:pt x="1885" y="1958"/>
                    <a:pt x="1961" y="1921"/>
                    <a:pt x="2009" y="1850"/>
                  </a:cubicBezTo>
                  <a:cubicBezTo>
                    <a:pt x="2036" y="1858"/>
                    <a:pt x="2081" y="1869"/>
                    <a:pt x="2130" y="1869"/>
                  </a:cubicBezTo>
                  <a:cubicBezTo>
                    <a:pt x="2130" y="1869"/>
                    <a:pt x="2130" y="1869"/>
                    <a:pt x="2130" y="1869"/>
                  </a:cubicBezTo>
                  <a:cubicBezTo>
                    <a:pt x="2135" y="1869"/>
                    <a:pt x="2140" y="1869"/>
                    <a:pt x="2145" y="1869"/>
                  </a:cubicBezTo>
                  <a:cubicBezTo>
                    <a:pt x="2280" y="1942"/>
                    <a:pt x="2280" y="1942"/>
                    <a:pt x="2280" y="1942"/>
                  </a:cubicBezTo>
                  <a:cubicBezTo>
                    <a:pt x="945" y="2252"/>
                    <a:pt x="945" y="2252"/>
                    <a:pt x="945" y="2252"/>
                  </a:cubicBezTo>
                  <a:cubicBezTo>
                    <a:pt x="945" y="2252"/>
                    <a:pt x="944" y="2252"/>
                    <a:pt x="943" y="2252"/>
                  </a:cubicBezTo>
                  <a:cubicBezTo>
                    <a:pt x="881" y="2271"/>
                    <a:pt x="817" y="2281"/>
                    <a:pt x="752" y="2281"/>
                  </a:cubicBezTo>
                  <a:cubicBezTo>
                    <a:pt x="394" y="2281"/>
                    <a:pt x="103" y="1990"/>
                    <a:pt x="103" y="1632"/>
                  </a:cubicBezTo>
                  <a:cubicBezTo>
                    <a:pt x="103" y="1321"/>
                    <a:pt x="323" y="1060"/>
                    <a:pt x="616" y="998"/>
                  </a:cubicBezTo>
                  <a:close/>
                  <a:moveTo>
                    <a:pt x="951" y="2522"/>
                  </a:moveTo>
                  <a:cubicBezTo>
                    <a:pt x="817" y="2345"/>
                    <a:pt x="817" y="2345"/>
                    <a:pt x="817" y="2345"/>
                  </a:cubicBezTo>
                  <a:cubicBezTo>
                    <a:pt x="866" y="2341"/>
                    <a:pt x="915" y="2331"/>
                    <a:pt x="962" y="2317"/>
                  </a:cubicBezTo>
                  <a:cubicBezTo>
                    <a:pt x="1110" y="2283"/>
                    <a:pt x="1110" y="2283"/>
                    <a:pt x="1110" y="2283"/>
                  </a:cubicBezTo>
                  <a:lnTo>
                    <a:pt x="951" y="2522"/>
                  </a:lnTo>
                  <a:close/>
                  <a:moveTo>
                    <a:pt x="316" y="409"/>
                  </a:moveTo>
                  <a:cubicBezTo>
                    <a:pt x="297" y="376"/>
                    <a:pt x="285" y="337"/>
                    <a:pt x="285" y="295"/>
                  </a:cubicBezTo>
                  <a:cubicBezTo>
                    <a:pt x="285" y="264"/>
                    <a:pt x="292" y="233"/>
                    <a:pt x="304" y="206"/>
                  </a:cubicBezTo>
                  <a:cubicBezTo>
                    <a:pt x="338" y="125"/>
                    <a:pt x="419" y="68"/>
                    <a:pt x="513" y="68"/>
                  </a:cubicBezTo>
                  <a:cubicBezTo>
                    <a:pt x="638" y="68"/>
                    <a:pt x="740" y="170"/>
                    <a:pt x="740" y="295"/>
                  </a:cubicBezTo>
                  <a:cubicBezTo>
                    <a:pt x="740" y="421"/>
                    <a:pt x="638" y="523"/>
                    <a:pt x="513" y="523"/>
                  </a:cubicBezTo>
                  <a:cubicBezTo>
                    <a:pt x="429" y="523"/>
                    <a:pt x="356" y="477"/>
                    <a:pt x="316" y="409"/>
                  </a:cubicBezTo>
                  <a:close/>
                  <a:moveTo>
                    <a:pt x="76" y="386"/>
                  </a:moveTo>
                  <a:cubicBezTo>
                    <a:pt x="102" y="303"/>
                    <a:pt x="173" y="265"/>
                    <a:pt x="222" y="247"/>
                  </a:cubicBezTo>
                  <a:cubicBezTo>
                    <a:pt x="220" y="263"/>
                    <a:pt x="218" y="279"/>
                    <a:pt x="218" y="295"/>
                  </a:cubicBezTo>
                  <a:cubicBezTo>
                    <a:pt x="218" y="327"/>
                    <a:pt x="223" y="357"/>
                    <a:pt x="232" y="386"/>
                  </a:cubicBezTo>
                  <a:lnTo>
                    <a:pt x="76" y="386"/>
                  </a:lnTo>
                  <a:close/>
                  <a:moveTo>
                    <a:pt x="349" y="891"/>
                  </a:moveTo>
                  <a:cubicBezTo>
                    <a:pt x="432" y="754"/>
                    <a:pt x="455" y="644"/>
                    <a:pt x="462" y="585"/>
                  </a:cubicBezTo>
                  <a:cubicBezTo>
                    <a:pt x="478" y="588"/>
                    <a:pt x="495" y="590"/>
                    <a:pt x="513" y="590"/>
                  </a:cubicBezTo>
                  <a:cubicBezTo>
                    <a:pt x="670" y="590"/>
                    <a:pt x="798" y="467"/>
                    <a:pt x="807" y="313"/>
                  </a:cubicBezTo>
                  <a:cubicBezTo>
                    <a:pt x="874" y="434"/>
                    <a:pt x="951" y="631"/>
                    <a:pt x="978" y="925"/>
                  </a:cubicBezTo>
                  <a:cubicBezTo>
                    <a:pt x="940" y="908"/>
                    <a:pt x="885" y="890"/>
                    <a:pt x="824" y="890"/>
                  </a:cubicBezTo>
                  <a:cubicBezTo>
                    <a:pt x="781" y="890"/>
                    <a:pt x="742" y="899"/>
                    <a:pt x="706" y="917"/>
                  </a:cubicBezTo>
                  <a:cubicBezTo>
                    <a:pt x="495" y="931"/>
                    <a:pt x="308" y="1036"/>
                    <a:pt x="186" y="1194"/>
                  </a:cubicBezTo>
                  <a:cubicBezTo>
                    <a:pt x="238" y="1073"/>
                    <a:pt x="304" y="965"/>
                    <a:pt x="349" y="8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9270313" y="3035730"/>
            <a:ext cx="777406" cy="777408"/>
            <a:chOff x="8081194" y="4473229"/>
            <a:chExt cx="1071890" cy="1071890"/>
          </a:xfrm>
        </p:grpSpPr>
        <p:sp>
          <p:nvSpPr>
            <p:cNvPr id="43" name="Elipsa 42"/>
            <p:cNvSpPr/>
            <p:nvPr/>
          </p:nvSpPr>
          <p:spPr>
            <a:xfrm>
              <a:off x="8081194" y="4473229"/>
              <a:ext cx="1071890" cy="1071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>
                <a:solidFill>
                  <a:prstClr val="white"/>
                </a:solidFill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8394795" y="4483931"/>
              <a:ext cx="736615" cy="106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prstClr val="white"/>
                  </a:solidFill>
                </a:rPr>
                <a:t>I</a:t>
              </a: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8251833" y="4657611"/>
              <a:ext cx="553189" cy="642881"/>
            </a:xfrm>
            <a:custGeom>
              <a:avLst/>
              <a:gdLst>
                <a:gd name="T0" fmla="*/ 851 w 2306"/>
                <a:gd name="T1" fmla="*/ 2640 h 2681"/>
                <a:gd name="T2" fmla="*/ 919 w 2306"/>
                <a:gd name="T3" fmla="*/ 2559 h 2681"/>
                <a:gd name="T4" fmla="*/ 1006 w 2306"/>
                <a:gd name="T5" fmla="*/ 2492 h 2681"/>
                <a:gd name="T6" fmla="*/ 1039 w 2306"/>
                <a:gd name="T7" fmla="*/ 2261 h 2681"/>
                <a:gd name="T8" fmla="*/ 1762 w 2306"/>
                <a:gd name="T9" fmla="*/ 2660 h 2681"/>
                <a:gd name="T10" fmla="*/ 2298 w 2306"/>
                <a:gd name="T11" fmla="*/ 2528 h 2681"/>
                <a:gd name="T12" fmla="*/ 1733 w 2306"/>
                <a:gd name="T13" fmla="*/ 2105 h 2681"/>
                <a:gd name="T14" fmla="*/ 2295 w 2306"/>
                <a:gd name="T15" fmla="*/ 1900 h 2681"/>
                <a:gd name="T16" fmla="*/ 964 w 2306"/>
                <a:gd name="T17" fmla="*/ 495 h 2681"/>
                <a:gd name="T18" fmla="*/ 1212 w 2306"/>
                <a:gd name="T19" fmla="*/ 1 h 2681"/>
                <a:gd name="T20" fmla="*/ 770 w 2306"/>
                <a:gd name="T21" fmla="*/ 249 h 2681"/>
                <a:gd name="T22" fmla="*/ 232 w 2306"/>
                <a:gd name="T23" fmla="*/ 467 h 2681"/>
                <a:gd name="T24" fmla="*/ 123 w 2306"/>
                <a:gd name="T25" fmla="*/ 932 h 2681"/>
                <a:gd name="T26" fmla="*/ 289 w 2306"/>
                <a:gd name="T27" fmla="*/ 1156 h 2681"/>
                <a:gd name="T28" fmla="*/ 445 w 2306"/>
                <a:gd name="T29" fmla="*/ 1032 h 2681"/>
                <a:gd name="T30" fmla="*/ 546 w 2306"/>
                <a:gd name="T31" fmla="*/ 1646 h 2681"/>
                <a:gd name="T32" fmla="*/ 606 w 2306"/>
                <a:gd name="T33" fmla="*/ 1733 h 2681"/>
                <a:gd name="T34" fmla="*/ 731 w 2306"/>
                <a:gd name="T35" fmla="*/ 2256 h 2681"/>
                <a:gd name="T36" fmla="*/ 719 w 2306"/>
                <a:gd name="T37" fmla="*/ 2492 h 2681"/>
                <a:gd name="T38" fmla="*/ 616 w 2306"/>
                <a:gd name="T39" fmla="*/ 2674 h 2681"/>
                <a:gd name="T40" fmla="*/ 809 w 2306"/>
                <a:gd name="T41" fmla="*/ 383 h 2681"/>
                <a:gd name="T42" fmla="*/ 963 w 2306"/>
                <a:gd name="T43" fmla="*/ 785 h 2681"/>
                <a:gd name="T44" fmla="*/ 500 w 2306"/>
                <a:gd name="T45" fmla="*/ 939 h 2681"/>
                <a:gd name="T46" fmla="*/ 298 w 2306"/>
                <a:gd name="T47" fmla="*/ 481 h 2681"/>
                <a:gd name="T48" fmla="*/ 809 w 2306"/>
                <a:gd name="T49" fmla="*/ 383 h 2681"/>
                <a:gd name="T50" fmla="*/ 523 w 2306"/>
                <a:gd name="T51" fmla="*/ 1034 h 2681"/>
                <a:gd name="T52" fmla="*/ 941 w 2306"/>
                <a:gd name="T53" fmla="*/ 849 h 2681"/>
                <a:gd name="T54" fmla="*/ 1211 w 2306"/>
                <a:gd name="T55" fmla="*/ 1006 h 2681"/>
                <a:gd name="T56" fmla="*/ 1595 w 2306"/>
                <a:gd name="T57" fmla="*/ 1439 h 2681"/>
                <a:gd name="T58" fmla="*/ 689 w 2306"/>
                <a:gd name="T59" fmla="*/ 1615 h 2681"/>
                <a:gd name="T60" fmla="*/ 622 w 2306"/>
                <a:gd name="T61" fmla="*/ 1605 h 2681"/>
                <a:gd name="T62" fmla="*/ 677 w 2306"/>
                <a:gd name="T63" fmla="*/ 1682 h 2681"/>
                <a:gd name="T64" fmla="*/ 1600 w 2306"/>
                <a:gd name="T65" fmla="*/ 1516 h 2681"/>
                <a:gd name="T66" fmla="*/ 1919 w 2306"/>
                <a:gd name="T67" fmla="*/ 1621 h 2681"/>
                <a:gd name="T68" fmla="*/ 1648 w 2306"/>
                <a:gd name="T69" fmla="*/ 1776 h 2681"/>
                <a:gd name="T70" fmla="*/ 825 w 2306"/>
                <a:gd name="T71" fmla="*/ 1838 h 2681"/>
                <a:gd name="T72" fmla="*/ 675 w 2306"/>
                <a:gd name="T73" fmla="*/ 1704 h 2681"/>
                <a:gd name="T74" fmla="*/ 1579 w 2306"/>
                <a:gd name="T75" fmla="*/ 2051 h 2681"/>
                <a:gd name="T76" fmla="*/ 1497 w 2306"/>
                <a:gd name="T77" fmla="*/ 2053 h 2681"/>
                <a:gd name="T78" fmla="*/ 1139 w 2306"/>
                <a:gd name="T79" fmla="*/ 1938 h 2681"/>
                <a:gd name="T80" fmla="*/ 1673 w 2306"/>
                <a:gd name="T81" fmla="*/ 1840 h 2681"/>
                <a:gd name="T82" fmla="*/ 1579 w 2306"/>
                <a:gd name="T83" fmla="*/ 2051 h 2681"/>
                <a:gd name="T84" fmla="*/ 1416 w 2306"/>
                <a:gd name="T85" fmla="*/ 2119 h 2681"/>
                <a:gd name="T86" fmla="*/ 985 w 2306"/>
                <a:gd name="T87" fmla="*/ 2192 h 2681"/>
                <a:gd name="T88" fmla="*/ 885 w 2306"/>
                <a:gd name="T89" fmla="*/ 2343 h 2681"/>
                <a:gd name="T90" fmla="*/ 799 w 2306"/>
                <a:gd name="T91" fmla="*/ 2069 h 2681"/>
                <a:gd name="T92" fmla="*/ 1808 w 2306"/>
                <a:gd name="T93" fmla="*/ 2609 h 2681"/>
                <a:gd name="T94" fmla="*/ 1628 w 2306"/>
                <a:gd name="T95" fmla="*/ 2116 h 2681"/>
                <a:gd name="T96" fmla="*/ 1210 w 2306"/>
                <a:gd name="T97" fmla="*/ 87 h 2681"/>
                <a:gd name="T98" fmla="*/ 923 w 2306"/>
                <a:gd name="T99" fmla="*/ 432 h 2681"/>
                <a:gd name="T100" fmla="*/ 1190 w 2306"/>
                <a:gd name="T101" fmla="*/ 130 h 2681"/>
                <a:gd name="T102" fmla="*/ 296 w 2306"/>
                <a:gd name="T103" fmla="*/ 945 h 2681"/>
                <a:gd name="T104" fmla="*/ 182 w 2306"/>
                <a:gd name="T105" fmla="*/ 898 h 2681"/>
                <a:gd name="T106" fmla="*/ 436 w 2306"/>
                <a:gd name="T107" fmla="*/ 964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6" h="2681">
                  <a:moveTo>
                    <a:pt x="720" y="2559"/>
                  </a:moveTo>
                  <a:cubicBezTo>
                    <a:pt x="851" y="2559"/>
                    <a:pt x="851" y="2559"/>
                    <a:pt x="851" y="2559"/>
                  </a:cubicBezTo>
                  <a:cubicBezTo>
                    <a:pt x="851" y="2640"/>
                    <a:pt x="851" y="2640"/>
                    <a:pt x="851" y="2640"/>
                  </a:cubicBezTo>
                  <a:cubicBezTo>
                    <a:pt x="851" y="2659"/>
                    <a:pt x="866" y="2674"/>
                    <a:pt x="885" y="2674"/>
                  </a:cubicBezTo>
                  <a:cubicBezTo>
                    <a:pt x="904" y="2674"/>
                    <a:pt x="919" y="2659"/>
                    <a:pt x="919" y="2640"/>
                  </a:cubicBezTo>
                  <a:cubicBezTo>
                    <a:pt x="919" y="2559"/>
                    <a:pt x="919" y="2559"/>
                    <a:pt x="919" y="2559"/>
                  </a:cubicBezTo>
                  <a:cubicBezTo>
                    <a:pt x="1006" y="2559"/>
                    <a:pt x="1006" y="2559"/>
                    <a:pt x="1006" y="2559"/>
                  </a:cubicBezTo>
                  <a:cubicBezTo>
                    <a:pt x="1024" y="2559"/>
                    <a:pt x="1039" y="2544"/>
                    <a:pt x="1039" y="2526"/>
                  </a:cubicBezTo>
                  <a:cubicBezTo>
                    <a:pt x="1039" y="2507"/>
                    <a:pt x="1024" y="2492"/>
                    <a:pt x="1006" y="2492"/>
                  </a:cubicBezTo>
                  <a:cubicBezTo>
                    <a:pt x="919" y="2492"/>
                    <a:pt x="919" y="2492"/>
                    <a:pt x="919" y="2492"/>
                  </a:cubicBezTo>
                  <a:cubicBezTo>
                    <a:pt x="919" y="2406"/>
                    <a:pt x="919" y="2406"/>
                    <a:pt x="919" y="2406"/>
                  </a:cubicBezTo>
                  <a:cubicBezTo>
                    <a:pt x="986" y="2391"/>
                    <a:pt x="1037" y="2333"/>
                    <a:pt x="1039" y="2261"/>
                  </a:cubicBezTo>
                  <a:cubicBezTo>
                    <a:pt x="1074" y="2268"/>
                    <a:pt x="1109" y="2272"/>
                    <a:pt x="1145" y="2272"/>
                  </a:cubicBezTo>
                  <a:cubicBezTo>
                    <a:pt x="1245" y="2272"/>
                    <a:pt x="1339" y="2244"/>
                    <a:pt x="1420" y="2196"/>
                  </a:cubicBezTo>
                  <a:cubicBezTo>
                    <a:pt x="1762" y="2660"/>
                    <a:pt x="1762" y="2660"/>
                    <a:pt x="1762" y="2660"/>
                  </a:cubicBezTo>
                  <a:cubicBezTo>
                    <a:pt x="1768" y="2668"/>
                    <a:pt x="1776" y="2672"/>
                    <a:pt x="1784" y="2674"/>
                  </a:cubicBezTo>
                  <a:cubicBezTo>
                    <a:pt x="1790" y="2675"/>
                    <a:pt x="1836" y="2681"/>
                    <a:pt x="1899" y="2681"/>
                  </a:cubicBezTo>
                  <a:cubicBezTo>
                    <a:pt x="2020" y="2681"/>
                    <a:pt x="2205" y="2658"/>
                    <a:pt x="2298" y="2528"/>
                  </a:cubicBezTo>
                  <a:cubicBezTo>
                    <a:pt x="2304" y="2521"/>
                    <a:pt x="2306" y="2512"/>
                    <a:pt x="2304" y="2503"/>
                  </a:cubicBezTo>
                  <a:cubicBezTo>
                    <a:pt x="2303" y="2494"/>
                    <a:pt x="2298" y="2486"/>
                    <a:pt x="2290" y="2481"/>
                  </a:cubicBezTo>
                  <a:cubicBezTo>
                    <a:pt x="1733" y="2105"/>
                    <a:pt x="1733" y="2105"/>
                    <a:pt x="1733" y="2105"/>
                  </a:cubicBezTo>
                  <a:cubicBezTo>
                    <a:pt x="2040" y="2064"/>
                    <a:pt x="2273" y="1960"/>
                    <a:pt x="2285" y="1954"/>
                  </a:cubicBezTo>
                  <a:cubicBezTo>
                    <a:pt x="2295" y="1950"/>
                    <a:pt x="2302" y="1941"/>
                    <a:pt x="2304" y="1930"/>
                  </a:cubicBezTo>
                  <a:cubicBezTo>
                    <a:pt x="2306" y="1919"/>
                    <a:pt x="2303" y="1908"/>
                    <a:pt x="2295" y="1900"/>
                  </a:cubicBezTo>
                  <a:cubicBezTo>
                    <a:pt x="2264" y="1867"/>
                    <a:pt x="1644" y="1223"/>
                    <a:pt x="1208" y="921"/>
                  </a:cubicBezTo>
                  <a:cubicBezTo>
                    <a:pt x="1200" y="874"/>
                    <a:pt x="1183" y="828"/>
                    <a:pt x="1155" y="786"/>
                  </a:cubicBezTo>
                  <a:cubicBezTo>
                    <a:pt x="964" y="495"/>
                    <a:pt x="964" y="495"/>
                    <a:pt x="964" y="495"/>
                  </a:cubicBezTo>
                  <a:cubicBezTo>
                    <a:pt x="1140" y="465"/>
                    <a:pt x="1232" y="331"/>
                    <a:pt x="1237" y="324"/>
                  </a:cubicBezTo>
                  <a:cubicBezTo>
                    <a:pt x="1287" y="245"/>
                    <a:pt x="1294" y="83"/>
                    <a:pt x="1261" y="28"/>
                  </a:cubicBezTo>
                  <a:cubicBezTo>
                    <a:pt x="1244" y="1"/>
                    <a:pt x="1221" y="0"/>
                    <a:pt x="1212" y="1"/>
                  </a:cubicBezTo>
                  <a:cubicBezTo>
                    <a:pt x="1181" y="4"/>
                    <a:pt x="1155" y="35"/>
                    <a:pt x="1127" y="105"/>
                  </a:cubicBezTo>
                  <a:cubicBezTo>
                    <a:pt x="1047" y="304"/>
                    <a:pt x="783" y="251"/>
                    <a:pt x="772" y="249"/>
                  </a:cubicBezTo>
                  <a:cubicBezTo>
                    <a:pt x="771" y="249"/>
                    <a:pt x="770" y="249"/>
                    <a:pt x="770" y="249"/>
                  </a:cubicBezTo>
                  <a:cubicBezTo>
                    <a:pt x="713" y="210"/>
                    <a:pt x="645" y="188"/>
                    <a:pt x="573" y="188"/>
                  </a:cubicBezTo>
                  <a:cubicBezTo>
                    <a:pt x="505" y="188"/>
                    <a:pt x="439" y="208"/>
                    <a:pt x="382" y="246"/>
                  </a:cubicBezTo>
                  <a:cubicBezTo>
                    <a:pt x="304" y="297"/>
                    <a:pt x="250" y="376"/>
                    <a:pt x="232" y="467"/>
                  </a:cubicBezTo>
                  <a:cubicBezTo>
                    <a:pt x="229" y="481"/>
                    <a:pt x="227" y="495"/>
                    <a:pt x="226" y="509"/>
                  </a:cubicBezTo>
                  <a:cubicBezTo>
                    <a:pt x="185" y="536"/>
                    <a:pt x="0" y="678"/>
                    <a:pt x="122" y="929"/>
                  </a:cubicBezTo>
                  <a:cubicBezTo>
                    <a:pt x="122" y="930"/>
                    <a:pt x="123" y="931"/>
                    <a:pt x="123" y="932"/>
                  </a:cubicBezTo>
                  <a:cubicBezTo>
                    <a:pt x="250" y="1141"/>
                    <a:pt x="250" y="1141"/>
                    <a:pt x="250" y="1141"/>
                  </a:cubicBezTo>
                  <a:cubicBezTo>
                    <a:pt x="257" y="1151"/>
                    <a:pt x="268" y="1157"/>
                    <a:pt x="279" y="1157"/>
                  </a:cubicBezTo>
                  <a:cubicBezTo>
                    <a:pt x="283" y="1157"/>
                    <a:pt x="286" y="1157"/>
                    <a:pt x="289" y="1156"/>
                  </a:cubicBezTo>
                  <a:cubicBezTo>
                    <a:pt x="294" y="1154"/>
                    <a:pt x="340" y="1139"/>
                    <a:pt x="364" y="1088"/>
                  </a:cubicBezTo>
                  <a:cubicBezTo>
                    <a:pt x="375" y="1067"/>
                    <a:pt x="380" y="1044"/>
                    <a:pt x="380" y="1018"/>
                  </a:cubicBezTo>
                  <a:cubicBezTo>
                    <a:pt x="398" y="1026"/>
                    <a:pt x="420" y="1032"/>
                    <a:pt x="445" y="1032"/>
                  </a:cubicBezTo>
                  <a:cubicBezTo>
                    <a:pt x="445" y="1032"/>
                    <a:pt x="445" y="1032"/>
                    <a:pt x="445" y="1032"/>
                  </a:cubicBezTo>
                  <a:cubicBezTo>
                    <a:pt x="447" y="1032"/>
                    <a:pt x="448" y="1032"/>
                    <a:pt x="450" y="1032"/>
                  </a:cubicBezTo>
                  <a:cubicBezTo>
                    <a:pt x="373" y="1219"/>
                    <a:pt x="409" y="1440"/>
                    <a:pt x="546" y="1646"/>
                  </a:cubicBezTo>
                  <a:cubicBezTo>
                    <a:pt x="547" y="1648"/>
                    <a:pt x="548" y="1649"/>
                    <a:pt x="549" y="1651"/>
                  </a:cubicBezTo>
                  <a:cubicBezTo>
                    <a:pt x="567" y="1677"/>
                    <a:pt x="586" y="1702"/>
                    <a:pt x="606" y="1728"/>
                  </a:cubicBezTo>
                  <a:cubicBezTo>
                    <a:pt x="606" y="1730"/>
                    <a:pt x="606" y="1732"/>
                    <a:pt x="606" y="1733"/>
                  </a:cubicBezTo>
                  <a:cubicBezTo>
                    <a:pt x="606" y="1859"/>
                    <a:pt x="650" y="1981"/>
                    <a:pt x="731" y="2077"/>
                  </a:cubicBezTo>
                  <a:cubicBezTo>
                    <a:pt x="731" y="2078"/>
                    <a:pt x="731" y="2078"/>
                    <a:pt x="731" y="2079"/>
                  </a:cubicBezTo>
                  <a:cubicBezTo>
                    <a:pt x="731" y="2256"/>
                    <a:pt x="731" y="2256"/>
                    <a:pt x="731" y="2256"/>
                  </a:cubicBezTo>
                  <a:cubicBezTo>
                    <a:pt x="731" y="2329"/>
                    <a:pt x="782" y="2391"/>
                    <a:pt x="851" y="2406"/>
                  </a:cubicBezTo>
                  <a:cubicBezTo>
                    <a:pt x="851" y="2492"/>
                    <a:pt x="851" y="2492"/>
                    <a:pt x="851" y="2492"/>
                  </a:cubicBezTo>
                  <a:cubicBezTo>
                    <a:pt x="719" y="2492"/>
                    <a:pt x="719" y="2492"/>
                    <a:pt x="719" y="2492"/>
                  </a:cubicBezTo>
                  <a:cubicBezTo>
                    <a:pt x="718" y="2492"/>
                    <a:pt x="717" y="2492"/>
                    <a:pt x="716" y="2492"/>
                  </a:cubicBezTo>
                  <a:cubicBezTo>
                    <a:pt x="670" y="2496"/>
                    <a:pt x="582" y="2531"/>
                    <a:pt x="582" y="2640"/>
                  </a:cubicBezTo>
                  <a:cubicBezTo>
                    <a:pt x="582" y="2659"/>
                    <a:pt x="597" y="2674"/>
                    <a:pt x="616" y="2674"/>
                  </a:cubicBezTo>
                  <a:cubicBezTo>
                    <a:pt x="634" y="2674"/>
                    <a:pt x="649" y="2659"/>
                    <a:pt x="649" y="2640"/>
                  </a:cubicBezTo>
                  <a:cubicBezTo>
                    <a:pt x="649" y="2571"/>
                    <a:pt x="706" y="2561"/>
                    <a:pt x="720" y="2559"/>
                  </a:cubicBezTo>
                  <a:close/>
                  <a:moveTo>
                    <a:pt x="809" y="383"/>
                  </a:moveTo>
                  <a:cubicBezTo>
                    <a:pt x="1099" y="823"/>
                    <a:pt x="1099" y="823"/>
                    <a:pt x="1099" y="823"/>
                  </a:cubicBezTo>
                  <a:cubicBezTo>
                    <a:pt x="1108" y="836"/>
                    <a:pt x="1115" y="850"/>
                    <a:pt x="1121" y="865"/>
                  </a:cubicBezTo>
                  <a:cubicBezTo>
                    <a:pt x="1063" y="829"/>
                    <a:pt x="1010" y="801"/>
                    <a:pt x="963" y="785"/>
                  </a:cubicBezTo>
                  <a:cubicBezTo>
                    <a:pt x="919" y="769"/>
                    <a:pt x="874" y="761"/>
                    <a:pt x="829" y="761"/>
                  </a:cubicBezTo>
                  <a:cubicBezTo>
                    <a:pt x="705" y="761"/>
                    <a:pt x="592" y="820"/>
                    <a:pt x="514" y="920"/>
                  </a:cubicBezTo>
                  <a:cubicBezTo>
                    <a:pt x="509" y="926"/>
                    <a:pt x="505" y="933"/>
                    <a:pt x="500" y="939"/>
                  </a:cubicBezTo>
                  <a:cubicBezTo>
                    <a:pt x="338" y="693"/>
                    <a:pt x="338" y="693"/>
                    <a:pt x="338" y="693"/>
                  </a:cubicBezTo>
                  <a:cubicBezTo>
                    <a:pt x="307" y="646"/>
                    <a:pt x="292" y="592"/>
                    <a:pt x="292" y="538"/>
                  </a:cubicBezTo>
                  <a:cubicBezTo>
                    <a:pt x="292" y="519"/>
                    <a:pt x="294" y="500"/>
                    <a:pt x="298" y="481"/>
                  </a:cubicBezTo>
                  <a:cubicBezTo>
                    <a:pt x="313" y="407"/>
                    <a:pt x="356" y="343"/>
                    <a:pt x="419" y="302"/>
                  </a:cubicBezTo>
                  <a:cubicBezTo>
                    <a:pt x="465" y="272"/>
                    <a:pt x="518" y="256"/>
                    <a:pt x="573" y="256"/>
                  </a:cubicBezTo>
                  <a:cubicBezTo>
                    <a:pt x="669" y="256"/>
                    <a:pt x="757" y="303"/>
                    <a:pt x="809" y="383"/>
                  </a:cubicBezTo>
                  <a:close/>
                  <a:moveTo>
                    <a:pt x="507" y="1072"/>
                  </a:moveTo>
                  <a:cubicBezTo>
                    <a:pt x="510" y="1063"/>
                    <a:pt x="513" y="1055"/>
                    <a:pt x="517" y="1047"/>
                  </a:cubicBezTo>
                  <a:cubicBezTo>
                    <a:pt x="519" y="1042"/>
                    <a:pt x="521" y="1038"/>
                    <a:pt x="523" y="1034"/>
                  </a:cubicBezTo>
                  <a:cubicBezTo>
                    <a:pt x="528" y="1023"/>
                    <a:pt x="534" y="1011"/>
                    <a:pt x="541" y="1000"/>
                  </a:cubicBezTo>
                  <a:cubicBezTo>
                    <a:pt x="605" y="893"/>
                    <a:pt x="712" y="829"/>
                    <a:pt x="829" y="829"/>
                  </a:cubicBezTo>
                  <a:cubicBezTo>
                    <a:pt x="866" y="829"/>
                    <a:pt x="904" y="836"/>
                    <a:pt x="941" y="849"/>
                  </a:cubicBezTo>
                  <a:cubicBezTo>
                    <a:pt x="998" y="869"/>
                    <a:pt x="1068" y="908"/>
                    <a:pt x="1144" y="960"/>
                  </a:cubicBezTo>
                  <a:cubicBezTo>
                    <a:pt x="1156" y="967"/>
                    <a:pt x="1167" y="975"/>
                    <a:pt x="1179" y="983"/>
                  </a:cubicBezTo>
                  <a:cubicBezTo>
                    <a:pt x="1190" y="991"/>
                    <a:pt x="1200" y="998"/>
                    <a:pt x="1211" y="1006"/>
                  </a:cubicBezTo>
                  <a:cubicBezTo>
                    <a:pt x="1355" y="1110"/>
                    <a:pt x="1517" y="1248"/>
                    <a:pt x="1669" y="1387"/>
                  </a:cubicBezTo>
                  <a:cubicBezTo>
                    <a:pt x="1662" y="1393"/>
                    <a:pt x="1654" y="1399"/>
                    <a:pt x="1646" y="1405"/>
                  </a:cubicBezTo>
                  <a:cubicBezTo>
                    <a:pt x="1629" y="1417"/>
                    <a:pt x="1612" y="1428"/>
                    <a:pt x="1595" y="1439"/>
                  </a:cubicBezTo>
                  <a:cubicBezTo>
                    <a:pt x="1586" y="1445"/>
                    <a:pt x="1577" y="1451"/>
                    <a:pt x="1567" y="1457"/>
                  </a:cubicBezTo>
                  <a:cubicBezTo>
                    <a:pt x="1557" y="1463"/>
                    <a:pt x="1547" y="1468"/>
                    <a:pt x="1538" y="1473"/>
                  </a:cubicBezTo>
                  <a:cubicBezTo>
                    <a:pt x="1217" y="1651"/>
                    <a:pt x="861" y="1637"/>
                    <a:pt x="689" y="1615"/>
                  </a:cubicBezTo>
                  <a:cubicBezTo>
                    <a:pt x="680" y="1614"/>
                    <a:pt x="672" y="1613"/>
                    <a:pt x="664" y="1612"/>
                  </a:cubicBezTo>
                  <a:cubicBezTo>
                    <a:pt x="661" y="1611"/>
                    <a:pt x="658" y="1611"/>
                    <a:pt x="655" y="1610"/>
                  </a:cubicBezTo>
                  <a:cubicBezTo>
                    <a:pt x="643" y="1608"/>
                    <a:pt x="631" y="1607"/>
                    <a:pt x="622" y="1605"/>
                  </a:cubicBezTo>
                  <a:cubicBezTo>
                    <a:pt x="611" y="1603"/>
                    <a:pt x="603" y="1601"/>
                    <a:pt x="597" y="1600"/>
                  </a:cubicBezTo>
                  <a:cubicBezTo>
                    <a:pt x="480" y="1421"/>
                    <a:pt x="447" y="1232"/>
                    <a:pt x="507" y="1072"/>
                  </a:cubicBezTo>
                  <a:close/>
                  <a:moveTo>
                    <a:pt x="677" y="1682"/>
                  </a:moveTo>
                  <a:cubicBezTo>
                    <a:pt x="733" y="1690"/>
                    <a:pt x="809" y="1697"/>
                    <a:pt x="897" y="1697"/>
                  </a:cubicBezTo>
                  <a:cubicBezTo>
                    <a:pt x="1088" y="1697"/>
                    <a:pt x="1337" y="1664"/>
                    <a:pt x="1571" y="1533"/>
                  </a:cubicBezTo>
                  <a:cubicBezTo>
                    <a:pt x="1581" y="1527"/>
                    <a:pt x="1591" y="1522"/>
                    <a:pt x="1600" y="1516"/>
                  </a:cubicBezTo>
                  <a:cubicBezTo>
                    <a:pt x="1610" y="1510"/>
                    <a:pt x="1620" y="1504"/>
                    <a:pt x="1629" y="1498"/>
                  </a:cubicBezTo>
                  <a:cubicBezTo>
                    <a:pt x="1660" y="1478"/>
                    <a:pt x="1690" y="1457"/>
                    <a:pt x="1720" y="1433"/>
                  </a:cubicBezTo>
                  <a:cubicBezTo>
                    <a:pt x="1790" y="1498"/>
                    <a:pt x="1858" y="1561"/>
                    <a:pt x="1919" y="1621"/>
                  </a:cubicBezTo>
                  <a:cubicBezTo>
                    <a:pt x="1909" y="1629"/>
                    <a:pt x="1898" y="1638"/>
                    <a:pt x="1887" y="1645"/>
                  </a:cubicBezTo>
                  <a:cubicBezTo>
                    <a:pt x="1821" y="1693"/>
                    <a:pt x="1752" y="1731"/>
                    <a:pt x="1683" y="1762"/>
                  </a:cubicBezTo>
                  <a:cubicBezTo>
                    <a:pt x="1671" y="1767"/>
                    <a:pt x="1659" y="1771"/>
                    <a:pt x="1648" y="1776"/>
                  </a:cubicBezTo>
                  <a:cubicBezTo>
                    <a:pt x="1636" y="1781"/>
                    <a:pt x="1624" y="1785"/>
                    <a:pt x="1613" y="1790"/>
                  </a:cubicBezTo>
                  <a:cubicBezTo>
                    <a:pt x="1325" y="1893"/>
                    <a:pt x="1040" y="1872"/>
                    <a:pt x="905" y="1852"/>
                  </a:cubicBezTo>
                  <a:cubicBezTo>
                    <a:pt x="856" y="1845"/>
                    <a:pt x="827" y="1838"/>
                    <a:pt x="825" y="1838"/>
                  </a:cubicBezTo>
                  <a:cubicBezTo>
                    <a:pt x="821" y="1837"/>
                    <a:pt x="816" y="1837"/>
                    <a:pt x="812" y="1838"/>
                  </a:cubicBezTo>
                  <a:cubicBezTo>
                    <a:pt x="771" y="1805"/>
                    <a:pt x="732" y="1769"/>
                    <a:pt x="696" y="1729"/>
                  </a:cubicBezTo>
                  <a:cubicBezTo>
                    <a:pt x="689" y="1721"/>
                    <a:pt x="682" y="1712"/>
                    <a:pt x="675" y="1704"/>
                  </a:cubicBezTo>
                  <a:cubicBezTo>
                    <a:pt x="668" y="1696"/>
                    <a:pt x="661" y="1687"/>
                    <a:pt x="654" y="1679"/>
                  </a:cubicBezTo>
                  <a:cubicBezTo>
                    <a:pt x="661" y="1680"/>
                    <a:pt x="669" y="1681"/>
                    <a:pt x="677" y="1682"/>
                  </a:cubicBezTo>
                  <a:close/>
                  <a:moveTo>
                    <a:pt x="1579" y="2051"/>
                  </a:moveTo>
                  <a:cubicBezTo>
                    <a:pt x="1565" y="2052"/>
                    <a:pt x="1550" y="2053"/>
                    <a:pt x="1536" y="2053"/>
                  </a:cubicBezTo>
                  <a:cubicBezTo>
                    <a:pt x="1523" y="2053"/>
                    <a:pt x="1510" y="2053"/>
                    <a:pt x="1497" y="2053"/>
                  </a:cubicBezTo>
                  <a:cubicBezTo>
                    <a:pt x="1497" y="2053"/>
                    <a:pt x="1497" y="2053"/>
                    <a:pt x="1497" y="2053"/>
                  </a:cubicBezTo>
                  <a:cubicBezTo>
                    <a:pt x="1495" y="2053"/>
                    <a:pt x="1493" y="2053"/>
                    <a:pt x="1490" y="2053"/>
                  </a:cubicBezTo>
                  <a:cubicBezTo>
                    <a:pt x="1283" y="2052"/>
                    <a:pt x="1101" y="2010"/>
                    <a:pt x="947" y="1927"/>
                  </a:cubicBezTo>
                  <a:cubicBezTo>
                    <a:pt x="1000" y="1933"/>
                    <a:pt x="1065" y="1938"/>
                    <a:pt x="1139" y="1938"/>
                  </a:cubicBezTo>
                  <a:cubicBezTo>
                    <a:pt x="1272" y="1938"/>
                    <a:pt x="1432" y="1922"/>
                    <a:pt x="1596" y="1868"/>
                  </a:cubicBezTo>
                  <a:cubicBezTo>
                    <a:pt x="1609" y="1864"/>
                    <a:pt x="1622" y="1859"/>
                    <a:pt x="1635" y="1855"/>
                  </a:cubicBezTo>
                  <a:cubicBezTo>
                    <a:pt x="1648" y="1850"/>
                    <a:pt x="1660" y="1845"/>
                    <a:pt x="1673" y="1840"/>
                  </a:cubicBezTo>
                  <a:cubicBezTo>
                    <a:pt x="1773" y="1800"/>
                    <a:pt x="1874" y="1744"/>
                    <a:pt x="1969" y="1668"/>
                  </a:cubicBezTo>
                  <a:cubicBezTo>
                    <a:pt x="2079" y="1776"/>
                    <a:pt x="2167" y="1865"/>
                    <a:pt x="2212" y="1911"/>
                  </a:cubicBezTo>
                  <a:cubicBezTo>
                    <a:pt x="2114" y="1950"/>
                    <a:pt x="1864" y="2036"/>
                    <a:pt x="1579" y="2051"/>
                  </a:cubicBezTo>
                  <a:close/>
                  <a:moveTo>
                    <a:pt x="791" y="2044"/>
                  </a:moveTo>
                  <a:cubicBezTo>
                    <a:pt x="732" y="1977"/>
                    <a:pt x="694" y="1896"/>
                    <a:pt x="680" y="1810"/>
                  </a:cubicBezTo>
                  <a:cubicBezTo>
                    <a:pt x="868" y="1999"/>
                    <a:pt x="1115" y="2103"/>
                    <a:pt x="1416" y="2119"/>
                  </a:cubicBezTo>
                  <a:cubicBezTo>
                    <a:pt x="1339" y="2173"/>
                    <a:pt x="1246" y="2204"/>
                    <a:pt x="1145" y="2204"/>
                  </a:cubicBezTo>
                  <a:cubicBezTo>
                    <a:pt x="1101" y="2204"/>
                    <a:pt x="1057" y="2198"/>
                    <a:pt x="1015" y="2186"/>
                  </a:cubicBezTo>
                  <a:cubicBezTo>
                    <a:pt x="1005" y="2183"/>
                    <a:pt x="994" y="2185"/>
                    <a:pt x="985" y="2192"/>
                  </a:cubicBezTo>
                  <a:cubicBezTo>
                    <a:pt x="977" y="2198"/>
                    <a:pt x="972" y="2208"/>
                    <a:pt x="972" y="2219"/>
                  </a:cubicBezTo>
                  <a:cubicBezTo>
                    <a:pt x="972" y="2256"/>
                    <a:pt x="972" y="2256"/>
                    <a:pt x="972" y="2256"/>
                  </a:cubicBezTo>
                  <a:cubicBezTo>
                    <a:pt x="972" y="2304"/>
                    <a:pt x="933" y="2343"/>
                    <a:pt x="885" y="2343"/>
                  </a:cubicBezTo>
                  <a:cubicBezTo>
                    <a:pt x="837" y="2343"/>
                    <a:pt x="798" y="2304"/>
                    <a:pt x="798" y="2256"/>
                  </a:cubicBezTo>
                  <a:cubicBezTo>
                    <a:pt x="798" y="2079"/>
                    <a:pt x="798" y="2079"/>
                    <a:pt x="798" y="2079"/>
                  </a:cubicBezTo>
                  <a:cubicBezTo>
                    <a:pt x="798" y="2075"/>
                    <a:pt x="798" y="2072"/>
                    <a:pt x="799" y="2069"/>
                  </a:cubicBezTo>
                  <a:cubicBezTo>
                    <a:pt x="800" y="2060"/>
                    <a:pt x="797" y="2051"/>
                    <a:pt x="791" y="2044"/>
                  </a:cubicBezTo>
                  <a:close/>
                  <a:moveTo>
                    <a:pt x="2221" y="2515"/>
                  </a:moveTo>
                  <a:cubicBezTo>
                    <a:pt x="2105" y="2632"/>
                    <a:pt x="1867" y="2615"/>
                    <a:pt x="1808" y="2609"/>
                  </a:cubicBezTo>
                  <a:cubicBezTo>
                    <a:pt x="1476" y="2158"/>
                    <a:pt x="1476" y="2158"/>
                    <a:pt x="1476" y="2158"/>
                  </a:cubicBezTo>
                  <a:cubicBezTo>
                    <a:pt x="1491" y="2146"/>
                    <a:pt x="1505" y="2134"/>
                    <a:pt x="1519" y="2121"/>
                  </a:cubicBezTo>
                  <a:cubicBezTo>
                    <a:pt x="1556" y="2120"/>
                    <a:pt x="1592" y="2118"/>
                    <a:pt x="1628" y="2116"/>
                  </a:cubicBezTo>
                  <a:lnTo>
                    <a:pt x="2221" y="2515"/>
                  </a:lnTo>
                  <a:close/>
                  <a:moveTo>
                    <a:pt x="1190" y="130"/>
                  </a:moveTo>
                  <a:cubicBezTo>
                    <a:pt x="1198" y="110"/>
                    <a:pt x="1205" y="96"/>
                    <a:pt x="1210" y="87"/>
                  </a:cubicBezTo>
                  <a:cubicBezTo>
                    <a:pt x="1218" y="134"/>
                    <a:pt x="1213" y="236"/>
                    <a:pt x="1180" y="288"/>
                  </a:cubicBezTo>
                  <a:cubicBezTo>
                    <a:pt x="1180" y="289"/>
                    <a:pt x="1090" y="417"/>
                    <a:pt x="926" y="432"/>
                  </a:cubicBezTo>
                  <a:cubicBezTo>
                    <a:pt x="925" y="432"/>
                    <a:pt x="924" y="432"/>
                    <a:pt x="923" y="432"/>
                  </a:cubicBezTo>
                  <a:cubicBezTo>
                    <a:pt x="866" y="346"/>
                    <a:pt x="866" y="346"/>
                    <a:pt x="866" y="346"/>
                  </a:cubicBezTo>
                  <a:cubicBezTo>
                    <a:pt x="861" y="338"/>
                    <a:pt x="856" y="331"/>
                    <a:pt x="850" y="325"/>
                  </a:cubicBezTo>
                  <a:cubicBezTo>
                    <a:pt x="971" y="326"/>
                    <a:pt x="1127" y="286"/>
                    <a:pt x="1190" y="130"/>
                  </a:cubicBezTo>
                  <a:close/>
                  <a:moveTo>
                    <a:pt x="356" y="914"/>
                  </a:moveTo>
                  <a:cubicBezTo>
                    <a:pt x="346" y="900"/>
                    <a:pt x="328" y="895"/>
                    <a:pt x="312" y="903"/>
                  </a:cubicBezTo>
                  <a:cubicBezTo>
                    <a:pt x="297" y="911"/>
                    <a:pt x="290" y="929"/>
                    <a:pt x="296" y="945"/>
                  </a:cubicBezTo>
                  <a:cubicBezTo>
                    <a:pt x="314" y="992"/>
                    <a:pt x="317" y="1031"/>
                    <a:pt x="304" y="1058"/>
                  </a:cubicBezTo>
                  <a:cubicBezTo>
                    <a:pt x="300" y="1066"/>
                    <a:pt x="295" y="1072"/>
                    <a:pt x="290" y="1077"/>
                  </a:cubicBezTo>
                  <a:cubicBezTo>
                    <a:pt x="182" y="898"/>
                    <a:pt x="182" y="898"/>
                    <a:pt x="182" y="898"/>
                  </a:cubicBezTo>
                  <a:cubicBezTo>
                    <a:pt x="105" y="739"/>
                    <a:pt x="179" y="638"/>
                    <a:pt x="229" y="592"/>
                  </a:cubicBezTo>
                  <a:cubicBezTo>
                    <a:pt x="236" y="640"/>
                    <a:pt x="254" y="687"/>
                    <a:pt x="282" y="730"/>
                  </a:cubicBezTo>
                  <a:cubicBezTo>
                    <a:pt x="436" y="964"/>
                    <a:pt x="436" y="964"/>
                    <a:pt x="436" y="964"/>
                  </a:cubicBezTo>
                  <a:cubicBezTo>
                    <a:pt x="387" y="959"/>
                    <a:pt x="356" y="914"/>
                    <a:pt x="356" y="9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9285804" y="4379983"/>
            <a:ext cx="777406" cy="780589"/>
            <a:chOff x="2480170" y="1044739"/>
            <a:chExt cx="1071890" cy="1076278"/>
          </a:xfrm>
        </p:grpSpPr>
        <p:sp>
          <p:nvSpPr>
            <p:cNvPr id="50" name="Elipsa 49"/>
            <p:cNvSpPr/>
            <p:nvPr/>
          </p:nvSpPr>
          <p:spPr>
            <a:xfrm>
              <a:off x="2480170" y="1044739"/>
              <a:ext cx="1071890" cy="107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>
                <a:solidFill>
                  <a:prstClr val="white"/>
                </a:solidFill>
              </a:endParaRPr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2789451" y="1060111"/>
              <a:ext cx="736615" cy="106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2" name="Freeform 10"/>
            <p:cNvSpPr>
              <a:spLocks noEditPoints="1"/>
            </p:cNvSpPr>
            <p:nvPr/>
          </p:nvSpPr>
          <p:spPr bwMode="auto">
            <a:xfrm>
              <a:off x="2584860" y="1204852"/>
              <a:ext cx="493106" cy="743011"/>
            </a:xfrm>
            <a:custGeom>
              <a:avLst/>
              <a:gdLst>
                <a:gd name="T0" fmla="*/ 1613 w 2226"/>
                <a:gd name="T1" fmla="*/ 1038 h 3356"/>
                <a:gd name="T2" fmla="*/ 1263 w 2226"/>
                <a:gd name="T3" fmla="*/ 850 h 3356"/>
                <a:gd name="T4" fmla="*/ 933 w 2226"/>
                <a:gd name="T5" fmla="*/ 214 h 3356"/>
                <a:gd name="T6" fmla="*/ 668 w 2226"/>
                <a:gd name="T7" fmla="*/ 185 h 3356"/>
                <a:gd name="T8" fmla="*/ 15 w 2226"/>
                <a:gd name="T9" fmla="*/ 940 h 3356"/>
                <a:gd name="T10" fmla="*/ 324 w 2226"/>
                <a:gd name="T11" fmla="*/ 1359 h 3356"/>
                <a:gd name="T12" fmla="*/ 1098 w 2226"/>
                <a:gd name="T13" fmla="*/ 2807 h 3356"/>
                <a:gd name="T14" fmla="*/ 968 w 2226"/>
                <a:gd name="T15" fmla="*/ 3177 h 3356"/>
                <a:gd name="T16" fmla="*/ 508 w 2226"/>
                <a:gd name="T17" fmla="*/ 3297 h 3356"/>
                <a:gd name="T18" fmla="*/ 989 w 2226"/>
                <a:gd name="T19" fmla="*/ 3257 h 3356"/>
                <a:gd name="T20" fmla="*/ 1470 w 2226"/>
                <a:gd name="T21" fmla="*/ 3269 h 3356"/>
                <a:gd name="T22" fmla="*/ 1621 w 2226"/>
                <a:gd name="T23" fmla="*/ 3259 h 3356"/>
                <a:gd name="T24" fmla="*/ 1177 w 2226"/>
                <a:gd name="T25" fmla="*/ 2817 h 3356"/>
                <a:gd name="T26" fmla="*/ 1609 w 2226"/>
                <a:gd name="T27" fmla="*/ 2723 h 3356"/>
                <a:gd name="T28" fmla="*/ 2010 w 2226"/>
                <a:gd name="T29" fmla="*/ 3063 h 3356"/>
                <a:gd name="T30" fmla="*/ 2153 w 2226"/>
                <a:gd name="T31" fmla="*/ 1970 h 3356"/>
                <a:gd name="T32" fmla="*/ 2103 w 2226"/>
                <a:gd name="T33" fmla="*/ 2668 h 3356"/>
                <a:gd name="T34" fmla="*/ 2097 w 2226"/>
                <a:gd name="T35" fmla="*/ 2673 h 3356"/>
                <a:gd name="T36" fmla="*/ 1795 w 2226"/>
                <a:gd name="T37" fmla="*/ 2572 h 3356"/>
                <a:gd name="T38" fmla="*/ 1727 w 2226"/>
                <a:gd name="T39" fmla="*/ 2530 h 3356"/>
                <a:gd name="T40" fmla="*/ 1376 w 2226"/>
                <a:gd name="T41" fmla="*/ 2263 h 3356"/>
                <a:gd name="T42" fmla="*/ 879 w 2226"/>
                <a:gd name="T43" fmla="*/ 1238 h 3356"/>
                <a:gd name="T44" fmla="*/ 1231 w 2226"/>
                <a:gd name="T45" fmla="*/ 941 h 3356"/>
                <a:gd name="T46" fmla="*/ 1571 w 2226"/>
                <a:gd name="T47" fmla="*/ 1105 h 3356"/>
                <a:gd name="T48" fmla="*/ 2011 w 2226"/>
                <a:gd name="T49" fmla="*/ 1749 h 3356"/>
                <a:gd name="T50" fmla="*/ 2076 w 2226"/>
                <a:gd name="T51" fmla="*/ 1987 h 3356"/>
                <a:gd name="T52" fmla="*/ 850 w 2226"/>
                <a:gd name="T53" fmla="*/ 1162 h 3356"/>
                <a:gd name="T54" fmla="*/ 871 w 2226"/>
                <a:gd name="T55" fmla="*/ 1156 h 3356"/>
                <a:gd name="T56" fmla="*/ 869 w 2226"/>
                <a:gd name="T57" fmla="*/ 1157 h 3356"/>
                <a:gd name="T58" fmla="*/ 806 w 2226"/>
                <a:gd name="T59" fmla="*/ 120 h 3356"/>
                <a:gd name="T60" fmla="*/ 806 w 2226"/>
                <a:gd name="T61" fmla="*/ 120 h 3356"/>
                <a:gd name="T62" fmla="*/ 201 w 2226"/>
                <a:gd name="T63" fmla="*/ 863 h 3356"/>
                <a:gd name="T64" fmla="*/ 1199 w 2226"/>
                <a:gd name="T65" fmla="*/ 717 h 3356"/>
                <a:gd name="T66" fmla="*/ 1182 w 2226"/>
                <a:gd name="T67" fmla="*/ 841 h 3356"/>
                <a:gd name="T68" fmla="*/ 1180 w 2226"/>
                <a:gd name="T69" fmla="*/ 849 h 3356"/>
                <a:gd name="T70" fmla="*/ 1164 w 2226"/>
                <a:gd name="T71" fmla="*/ 894 h 3356"/>
                <a:gd name="T72" fmla="*/ 1158 w 2226"/>
                <a:gd name="T73" fmla="*/ 908 h 3356"/>
                <a:gd name="T74" fmla="*/ 1159 w 2226"/>
                <a:gd name="T75" fmla="*/ 908 h 3356"/>
                <a:gd name="T76" fmla="*/ 1157 w 2226"/>
                <a:gd name="T77" fmla="*/ 909 h 3356"/>
                <a:gd name="T78" fmla="*/ 1153 w 2226"/>
                <a:gd name="T79" fmla="*/ 917 h 3356"/>
                <a:gd name="T80" fmla="*/ 871 w 2226"/>
                <a:gd name="T81" fmla="*/ 1156 h 3356"/>
                <a:gd name="T82" fmla="*/ 868 w 2226"/>
                <a:gd name="T83" fmla="*/ 1157 h 3356"/>
                <a:gd name="T84" fmla="*/ 857 w 2226"/>
                <a:gd name="T85" fmla="*/ 1161 h 3356"/>
                <a:gd name="T86" fmla="*/ 852 w 2226"/>
                <a:gd name="T87" fmla="*/ 1161 h 3356"/>
                <a:gd name="T88" fmla="*/ 837 w 2226"/>
                <a:gd name="T89" fmla="*/ 1165 h 3356"/>
                <a:gd name="T90" fmla="*/ 792 w 2226"/>
                <a:gd name="T91" fmla="*/ 1172 h 3356"/>
                <a:gd name="T92" fmla="*/ 475 w 2226"/>
                <a:gd name="T93" fmla="*/ 1090 h 3356"/>
                <a:gd name="T94" fmla="*/ 414 w 2226"/>
                <a:gd name="T95" fmla="*/ 2090 h 3356"/>
                <a:gd name="T96" fmla="*/ 495 w 2226"/>
                <a:gd name="T97" fmla="*/ 1197 h 3356"/>
                <a:gd name="T98" fmla="*/ 800 w 2226"/>
                <a:gd name="T99" fmla="*/ 1253 h 3356"/>
                <a:gd name="T100" fmla="*/ 1009 w 2226"/>
                <a:gd name="T101" fmla="*/ 1986 h 3356"/>
                <a:gd name="T102" fmla="*/ 1470 w 2226"/>
                <a:gd name="T103" fmla="*/ 2700 h 3356"/>
                <a:gd name="T104" fmla="*/ 2061 w 2226"/>
                <a:gd name="T105" fmla="*/ 2753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6" h="3356">
                  <a:moveTo>
                    <a:pt x="2153" y="1970"/>
                  </a:moveTo>
                  <a:cubicBezTo>
                    <a:pt x="2108" y="1761"/>
                    <a:pt x="2039" y="1574"/>
                    <a:pt x="1949" y="1416"/>
                  </a:cubicBezTo>
                  <a:cubicBezTo>
                    <a:pt x="1857" y="1254"/>
                    <a:pt x="1745" y="1128"/>
                    <a:pt x="1615" y="1039"/>
                  </a:cubicBezTo>
                  <a:cubicBezTo>
                    <a:pt x="1615" y="1039"/>
                    <a:pt x="1614" y="1038"/>
                    <a:pt x="1613" y="1038"/>
                  </a:cubicBezTo>
                  <a:cubicBezTo>
                    <a:pt x="1602" y="1029"/>
                    <a:pt x="1591" y="1020"/>
                    <a:pt x="1580" y="1011"/>
                  </a:cubicBezTo>
                  <a:cubicBezTo>
                    <a:pt x="1483" y="936"/>
                    <a:pt x="1374" y="881"/>
                    <a:pt x="1263" y="850"/>
                  </a:cubicBezTo>
                  <a:cubicBezTo>
                    <a:pt x="1263" y="850"/>
                    <a:pt x="1263" y="850"/>
                    <a:pt x="1263" y="850"/>
                  </a:cubicBezTo>
                  <a:cubicBezTo>
                    <a:pt x="1263" y="850"/>
                    <a:pt x="1263" y="850"/>
                    <a:pt x="1263" y="850"/>
                  </a:cubicBezTo>
                  <a:cubicBezTo>
                    <a:pt x="1263" y="850"/>
                    <a:pt x="1263" y="850"/>
                    <a:pt x="1263" y="850"/>
                  </a:cubicBezTo>
                  <a:cubicBezTo>
                    <a:pt x="1275" y="807"/>
                    <a:pt x="1280" y="763"/>
                    <a:pt x="1280" y="717"/>
                  </a:cubicBezTo>
                  <a:cubicBezTo>
                    <a:pt x="1280" y="487"/>
                    <a:pt x="1135" y="291"/>
                    <a:pt x="933" y="214"/>
                  </a:cubicBezTo>
                  <a:cubicBezTo>
                    <a:pt x="933" y="214"/>
                    <a:pt x="933" y="214"/>
                    <a:pt x="933" y="214"/>
                  </a:cubicBezTo>
                  <a:cubicBezTo>
                    <a:pt x="852" y="27"/>
                    <a:pt x="852" y="27"/>
                    <a:pt x="852" y="27"/>
                  </a:cubicBezTo>
                  <a:cubicBezTo>
                    <a:pt x="846" y="13"/>
                    <a:pt x="833" y="4"/>
                    <a:pt x="818" y="2"/>
                  </a:cubicBezTo>
                  <a:cubicBezTo>
                    <a:pt x="794" y="0"/>
                    <a:pt x="778" y="19"/>
                    <a:pt x="767" y="36"/>
                  </a:cubicBezTo>
                  <a:cubicBezTo>
                    <a:pt x="668" y="185"/>
                    <a:pt x="668" y="185"/>
                    <a:pt x="668" y="185"/>
                  </a:cubicBezTo>
                  <a:cubicBezTo>
                    <a:pt x="668" y="185"/>
                    <a:pt x="668" y="185"/>
                    <a:pt x="668" y="185"/>
                  </a:cubicBezTo>
                  <a:cubicBezTo>
                    <a:pt x="424" y="217"/>
                    <a:pt x="231" y="415"/>
                    <a:pt x="205" y="662"/>
                  </a:cubicBezTo>
                  <a:cubicBezTo>
                    <a:pt x="171" y="670"/>
                    <a:pt x="89" y="696"/>
                    <a:pt x="42" y="765"/>
                  </a:cubicBezTo>
                  <a:cubicBezTo>
                    <a:pt x="9" y="813"/>
                    <a:pt x="0" y="872"/>
                    <a:pt x="15" y="940"/>
                  </a:cubicBezTo>
                  <a:cubicBezTo>
                    <a:pt x="23" y="977"/>
                    <a:pt x="23" y="977"/>
                    <a:pt x="23" y="977"/>
                  </a:cubicBezTo>
                  <a:cubicBezTo>
                    <a:pt x="249" y="936"/>
                    <a:pt x="249" y="936"/>
                    <a:pt x="249" y="936"/>
                  </a:cubicBezTo>
                  <a:cubicBezTo>
                    <a:pt x="288" y="1023"/>
                    <a:pt x="350" y="1099"/>
                    <a:pt x="427" y="1154"/>
                  </a:cubicBezTo>
                  <a:cubicBezTo>
                    <a:pt x="385" y="1216"/>
                    <a:pt x="350" y="1284"/>
                    <a:pt x="324" y="1359"/>
                  </a:cubicBezTo>
                  <a:cubicBezTo>
                    <a:pt x="240" y="1595"/>
                    <a:pt x="245" y="1864"/>
                    <a:pt x="339" y="2118"/>
                  </a:cubicBezTo>
                  <a:cubicBezTo>
                    <a:pt x="416" y="2325"/>
                    <a:pt x="544" y="2502"/>
                    <a:pt x="708" y="2629"/>
                  </a:cubicBezTo>
                  <a:cubicBezTo>
                    <a:pt x="827" y="2720"/>
                    <a:pt x="962" y="2782"/>
                    <a:pt x="1098" y="2807"/>
                  </a:cubicBezTo>
                  <a:cubicBezTo>
                    <a:pt x="1098" y="2807"/>
                    <a:pt x="1098" y="2807"/>
                    <a:pt x="1098" y="2807"/>
                  </a:cubicBezTo>
                  <a:cubicBezTo>
                    <a:pt x="1082" y="2889"/>
                    <a:pt x="1066" y="2971"/>
                    <a:pt x="1051" y="3053"/>
                  </a:cubicBezTo>
                  <a:cubicBezTo>
                    <a:pt x="1043" y="3094"/>
                    <a:pt x="1035" y="3136"/>
                    <a:pt x="1027" y="3177"/>
                  </a:cubicBezTo>
                  <a:cubicBezTo>
                    <a:pt x="1027" y="3177"/>
                    <a:pt x="1027" y="3177"/>
                    <a:pt x="1026" y="3177"/>
                  </a:cubicBezTo>
                  <a:cubicBezTo>
                    <a:pt x="1007" y="3177"/>
                    <a:pt x="987" y="3177"/>
                    <a:pt x="968" y="3177"/>
                  </a:cubicBezTo>
                  <a:cubicBezTo>
                    <a:pt x="879" y="3177"/>
                    <a:pt x="790" y="3177"/>
                    <a:pt x="701" y="3177"/>
                  </a:cubicBezTo>
                  <a:cubicBezTo>
                    <a:pt x="676" y="3177"/>
                    <a:pt x="651" y="3175"/>
                    <a:pt x="626" y="3179"/>
                  </a:cubicBezTo>
                  <a:cubicBezTo>
                    <a:pt x="587" y="3185"/>
                    <a:pt x="553" y="3220"/>
                    <a:pt x="523" y="3242"/>
                  </a:cubicBezTo>
                  <a:cubicBezTo>
                    <a:pt x="505" y="3255"/>
                    <a:pt x="496" y="3276"/>
                    <a:pt x="508" y="3297"/>
                  </a:cubicBezTo>
                  <a:cubicBezTo>
                    <a:pt x="519" y="3314"/>
                    <a:pt x="546" y="3325"/>
                    <a:pt x="563" y="3312"/>
                  </a:cubicBezTo>
                  <a:cubicBezTo>
                    <a:pt x="591" y="3291"/>
                    <a:pt x="622" y="3257"/>
                    <a:pt x="657" y="3257"/>
                  </a:cubicBezTo>
                  <a:cubicBezTo>
                    <a:pt x="707" y="3257"/>
                    <a:pt x="757" y="3257"/>
                    <a:pt x="806" y="3257"/>
                  </a:cubicBezTo>
                  <a:cubicBezTo>
                    <a:pt x="867" y="3257"/>
                    <a:pt x="928" y="3257"/>
                    <a:pt x="989" y="3257"/>
                  </a:cubicBezTo>
                  <a:cubicBezTo>
                    <a:pt x="1004" y="3257"/>
                    <a:pt x="1020" y="3257"/>
                    <a:pt x="1036" y="3256"/>
                  </a:cubicBezTo>
                  <a:cubicBezTo>
                    <a:pt x="1038" y="3256"/>
                    <a:pt x="1041" y="3256"/>
                    <a:pt x="1043" y="3256"/>
                  </a:cubicBezTo>
                  <a:cubicBezTo>
                    <a:pt x="1139" y="3259"/>
                    <a:pt x="1236" y="3262"/>
                    <a:pt x="1332" y="3265"/>
                  </a:cubicBezTo>
                  <a:cubicBezTo>
                    <a:pt x="1378" y="3266"/>
                    <a:pt x="1424" y="3267"/>
                    <a:pt x="1470" y="3269"/>
                  </a:cubicBezTo>
                  <a:cubicBezTo>
                    <a:pt x="1484" y="3269"/>
                    <a:pt x="1495" y="3272"/>
                    <a:pt x="1506" y="3280"/>
                  </a:cubicBezTo>
                  <a:cubicBezTo>
                    <a:pt x="1529" y="3294"/>
                    <a:pt x="1552" y="3309"/>
                    <a:pt x="1575" y="3324"/>
                  </a:cubicBezTo>
                  <a:cubicBezTo>
                    <a:pt x="1577" y="3325"/>
                    <a:pt x="1579" y="3327"/>
                    <a:pt x="1581" y="3328"/>
                  </a:cubicBezTo>
                  <a:cubicBezTo>
                    <a:pt x="1624" y="3356"/>
                    <a:pt x="1665" y="3287"/>
                    <a:pt x="1621" y="3259"/>
                  </a:cubicBezTo>
                  <a:cubicBezTo>
                    <a:pt x="1578" y="3231"/>
                    <a:pt x="1532" y="3191"/>
                    <a:pt x="1479" y="3189"/>
                  </a:cubicBezTo>
                  <a:cubicBezTo>
                    <a:pt x="1442" y="3188"/>
                    <a:pt x="1405" y="3187"/>
                    <a:pt x="1369" y="3186"/>
                  </a:cubicBezTo>
                  <a:cubicBezTo>
                    <a:pt x="1282" y="3183"/>
                    <a:pt x="1195" y="3180"/>
                    <a:pt x="1108" y="3178"/>
                  </a:cubicBezTo>
                  <a:cubicBezTo>
                    <a:pt x="1131" y="3058"/>
                    <a:pt x="1154" y="2937"/>
                    <a:pt x="1177" y="2817"/>
                  </a:cubicBezTo>
                  <a:cubicBezTo>
                    <a:pt x="1177" y="2817"/>
                    <a:pt x="1177" y="2817"/>
                    <a:pt x="1177" y="2817"/>
                  </a:cubicBezTo>
                  <a:cubicBezTo>
                    <a:pt x="1199" y="2821"/>
                    <a:pt x="1220" y="2820"/>
                    <a:pt x="1241" y="2820"/>
                  </a:cubicBezTo>
                  <a:cubicBezTo>
                    <a:pt x="1330" y="2820"/>
                    <a:pt x="1416" y="2805"/>
                    <a:pt x="1498" y="2775"/>
                  </a:cubicBezTo>
                  <a:cubicBezTo>
                    <a:pt x="1536" y="2760"/>
                    <a:pt x="1573" y="2743"/>
                    <a:pt x="1609" y="2723"/>
                  </a:cubicBezTo>
                  <a:cubicBezTo>
                    <a:pt x="1918" y="3077"/>
                    <a:pt x="1918" y="3077"/>
                    <a:pt x="1918" y="3077"/>
                  </a:cubicBezTo>
                  <a:cubicBezTo>
                    <a:pt x="1930" y="3090"/>
                    <a:pt x="1945" y="3097"/>
                    <a:pt x="1960" y="3097"/>
                  </a:cubicBezTo>
                  <a:cubicBezTo>
                    <a:pt x="1963" y="3097"/>
                    <a:pt x="1966" y="3096"/>
                    <a:pt x="1968" y="3096"/>
                  </a:cubicBezTo>
                  <a:cubicBezTo>
                    <a:pt x="1987" y="3093"/>
                    <a:pt x="2002" y="3081"/>
                    <a:pt x="2010" y="3063"/>
                  </a:cubicBezTo>
                  <a:cubicBezTo>
                    <a:pt x="2156" y="2736"/>
                    <a:pt x="2156" y="2736"/>
                    <a:pt x="2156" y="2736"/>
                  </a:cubicBezTo>
                  <a:cubicBezTo>
                    <a:pt x="2156" y="2736"/>
                    <a:pt x="2156" y="2736"/>
                    <a:pt x="2156" y="2736"/>
                  </a:cubicBezTo>
                  <a:cubicBezTo>
                    <a:pt x="2158" y="2733"/>
                    <a:pt x="2158" y="2733"/>
                    <a:pt x="2158" y="2733"/>
                  </a:cubicBezTo>
                  <a:cubicBezTo>
                    <a:pt x="2226" y="2643"/>
                    <a:pt x="2223" y="2294"/>
                    <a:pt x="2153" y="1970"/>
                  </a:cubicBezTo>
                  <a:close/>
                  <a:moveTo>
                    <a:pt x="2076" y="1987"/>
                  </a:moveTo>
                  <a:cubicBezTo>
                    <a:pt x="2148" y="2319"/>
                    <a:pt x="2133" y="2589"/>
                    <a:pt x="2103" y="2668"/>
                  </a:cubicBezTo>
                  <a:cubicBezTo>
                    <a:pt x="2103" y="2668"/>
                    <a:pt x="2103" y="2668"/>
                    <a:pt x="2103" y="2668"/>
                  </a:cubicBezTo>
                  <a:cubicBezTo>
                    <a:pt x="2103" y="2668"/>
                    <a:pt x="2103" y="2668"/>
                    <a:pt x="2103" y="2668"/>
                  </a:cubicBezTo>
                  <a:cubicBezTo>
                    <a:pt x="2103" y="2668"/>
                    <a:pt x="2103" y="2668"/>
                    <a:pt x="2103" y="2668"/>
                  </a:cubicBezTo>
                  <a:cubicBezTo>
                    <a:pt x="2100" y="2667"/>
                    <a:pt x="2100" y="2667"/>
                    <a:pt x="2100" y="2667"/>
                  </a:cubicBezTo>
                  <a:cubicBezTo>
                    <a:pt x="2097" y="2673"/>
                    <a:pt x="2097" y="2673"/>
                    <a:pt x="2097" y="2673"/>
                  </a:cubicBezTo>
                  <a:cubicBezTo>
                    <a:pt x="2097" y="2673"/>
                    <a:pt x="2097" y="2673"/>
                    <a:pt x="2097" y="2673"/>
                  </a:cubicBezTo>
                  <a:cubicBezTo>
                    <a:pt x="2093" y="2673"/>
                    <a:pt x="2090" y="2673"/>
                    <a:pt x="2086" y="2673"/>
                  </a:cubicBezTo>
                  <a:cubicBezTo>
                    <a:pt x="2082" y="2673"/>
                    <a:pt x="2078" y="2673"/>
                    <a:pt x="2074" y="2673"/>
                  </a:cubicBezTo>
                  <a:cubicBezTo>
                    <a:pt x="2002" y="2673"/>
                    <a:pt x="1909" y="2640"/>
                    <a:pt x="1795" y="2572"/>
                  </a:cubicBezTo>
                  <a:cubicBezTo>
                    <a:pt x="1795" y="2572"/>
                    <a:pt x="1795" y="2572"/>
                    <a:pt x="1795" y="2572"/>
                  </a:cubicBezTo>
                  <a:cubicBezTo>
                    <a:pt x="1795" y="2572"/>
                    <a:pt x="1795" y="2572"/>
                    <a:pt x="1795" y="2572"/>
                  </a:cubicBezTo>
                  <a:cubicBezTo>
                    <a:pt x="1794" y="2572"/>
                    <a:pt x="1794" y="2572"/>
                    <a:pt x="1794" y="2572"/>
                  </a:cubicBezTo>
                  <a:cubicBezTo>
                    <a:pt x="1773" y="2560"/>
                    <a:pt x="1750" y="2546"/>
                    <a:pt x="1727" y="2530"/>
                  </a:cubicBezTo>
                  <a:cubicBezTo>
                    <a:pt x="1727" y="2530"/>
                    <a:pt x="1727" y="2530"/>
                    <a:pt x="1727" y="2530"/>
                  </a:cubicBezTo>
                  <a:cubicBezTo>
                    <a:pt x="1726" y="2530"/>
                    <a:pt x="1726" y="2529"/>
                    <a:pt x="1725" y="2529"/>
                  </a:cubicBezTo>
                  <a:cubicBezTo>
                    <a:pt x="1725" y="2529"/>
                    <a:pt x="1725" y="2529"/>
                    <a:pt x="1725" y="2529"/>
                  </a:cubicBezTo>
                  <a:cubicBezTo>
                    <a:pt x="1625" y="2465"/>
                    <a:pt x="1510" y="2376"/>
                    <a:pt x="1379" y="2265"/>
                  </a:cubicBezTo>
                  <a:cubicBezTo>
                    <a:pt x="1376" y="2263"/>
                    <a:pt x="1376" y="2263"/>
                    <a:pt x="1376" y="2263"/>
                  </a:cubicBezTo>
                  <a:cubicBezTo>
                    <a:pt x="1372" y="2261"/>
                    <a:pt x="1372" y="2261"/>
                    <a:pt x="1372" y="2261"/>
                  </a:cubicBezTo>
                  <a:cubicBezTo>
                    <a:pt x="1108" y="2117"/>
                    <a:pt x="984" y="1779"/>
                    <a:pt x="926" y="1522"/>
                  </a:cubicBezTo>
                  <a:cubicBezTo>
                    <a:pt x="903" y="1420"/>
                    <a:pt x="887" y="1322"/>
                    <a:pt x="879" y="1238"/>
                  </a:cubicBezTo>
                  <a:cubicBezTo>
                    <a:pt x="879" y="1238"/>
                    <a:pt x="879" y="1238"/>
                    <a:pt x="879" y="1238"/>
                  </a:cubicBezTo>
                  <a:cubicBezTo>
                    <a:pt x="1036" y="1196"/>
                    <a:pt x="1164" y="1086"/>
                    <a:pt x="1230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312" y="968"/>
                    <a:pt x="1403" y="1010"/>
                    <a:pt x="1505" y="1066"/>
                  </a:cubicBezTo>
                  <a:cubicBezTo>
                    <a:pt x="1527" y="1078"/>
                    <a:pt x="1549" y="1091"/>
                    <a:pt x="1571" y="1105"/>
                  </a:cubicBezTo>
                  <a:cubicBezTo>
                    <a:pt x="1571" y="1105"/>
                    <a:pt x="1571" y="1105"/>
                    <a:pt x="1571" y="1105"/>
                  </a:cubicBezTo>
                  <a:cubicBezTo>
                    <a:pt x="1571" y="1105"/>
                    <a:pt x="1571" y="1105"/>
                    <a:pt x="1571" y="1105"/>
                  </a:cubicBezTo>
                  <a:cubicBezTo>
                    <a:pt x="1571" y="1105"/>
                    <a:pt x="1572" y="1106"/>
                    <a:pt x="1572" y="1106"/>
                  </a:cubicBezTo>
                  <a:cubicBezTo>
                    <a:pt x="1800" y="1262"/>
                    <a:pt x="1931" y="1524"/>
                    <a:pt x="2011" y="1749"/>
                  </a:cubicBezTo>
                  <a:cubicBezTo>
                    <a:pt x="2011" y="1749"/>
                    <a:pt x="2011" y="1749"/>
                    <a:pt x="2011" y="1749"/>
                  </a:cubicBezTo>
                  <a:cubicBezTo>
                    <a:pt x="2011" y="1749"/>
                    <a:pt x="2011" y="1749"/>
                    <a:pt x="2011" y="1749"/>
                  </a:cubicBezTo>
                  <a:cubicBezTo>
                    <a:pt x="2011" y="1749"/>
                    <a:pt x="2011" y="1749"/>
                    <a:pt x="2011" y="1749"/>
                  </a:cubicBezTo>
                  <a:cubicBezTo>
                    <a:pt x="2039" y="1837"/>
                    <a:pt x="2061" y="1919"/>
                    <a:pt x="2076" y="1987"/>
                  </a:cubicBezTo>
                  <a:close/>
                  <a:moveTo>
                    <a:pt x="837" y="1165"/>
                  </a:moveTo>
                  <a:cubicBezTo>
                    <a:pt x="842" y="1164"/>
                    <a:pt x="846" y="1163"/>
                    <a:pt x="850" y="1162"/>
                  </a:cubicBezTo>
                  <a:cubicBezTo>
                    <a:pt x="850" y="1162"/>
                    <a:pt x="850" y="1162"/>
                    <a:pt x="850" y="1162"/>
                  </a:cubicBezTo>
                  <a:cubicBezTo>
                    <a:pt x="850" y="1162"/>
                    <a:pt x="850" y="1162"/>
                    <a:pt x="850" y="1162"/>
                  </a:cubicBezTo>
                  <a:cubicBezTo>
                    <a:pt x="846" y="1164"/>
                    <a:pt x="842" y="1164"/>
                    <a:pt x="837" y="1165"/>
                  </a:cubicBezTo>
                  <a:close/>
                  <a:moveTo>
                    <a:pt x="871" y="1156"/>
                  </a:move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lose/>
                  <a:moveTo>
                    <a:pt x="871" y="1156"/>
                  </a:moveTo>
                  <a:cubicBezTo>
                    <a:pt x="870" y="1157"/>
                    <a:pt x="870" y="1157"/>
                    <a:pt x="869" y="1157"/>
                  </a:cubicBezTo>
                  <a:cubicBezTo>
                    <a:pt x="869" y="1157"/>
                    <a:pt x="869" y="1157"/>
                    <a:pt x="869" y="1157"/>
                  </a:cubicBezTo>
                  <a:cubicBezTo>
                    <a:pt x="869" y="1157"/>
                    <a:pt x="869" y="1157"/>
                    <a:pt x="869" y="1157"/>
                  </a:cubicBezTo>
                  <a:cubicBezTo>
                    <a:pt x="869" y="1157"/>
                    <a:pt x="870" y="1157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lose/>
                  <a:moveTo>
                    <a:pt x="806" y="120"/>
                  </a:moveTo>
                  <a:cubicBezTo>
                    <a:pt x="834" y="185"/>
                    <a:pt x="834" y="185"/>
                    <a:pt x="834" y="185"/>
                  </a:cubicBezTo>
                  <a:cubicBezTo>
                    <a:pt x="834" y="185"/>
                    <a:pt x="834" y="185"/>
                    <a:pt x="834" y="185"/>
                  </a:cubicBezTo>
                  <a:cubicBezTo>
                    <a:pt x="812" y="181"/>
                    <a:pt x="790" y="179"/>
                    <a:pt x="767" y="178"/>
                  </a:cubicBezTo>
                  <a:lnTo>
                    <a:pt x="806" y="120"/>
                  </a:lnTo>
                  <a:close/>
                  <a:moveTo>
                    <a:pt x="88" y="884"/>
                  </a:moveTo>
                  <a:cubicBezTo>
                    <a:pt x="87" y="855"/>
                    <a:pt x="94" y="831"/>
                    <a:pt x="108" y="810"/>
                  </a:cubicBezTo>
                  <a:cubicBezTo>
                    <a:pt x="129" y="778"/>
                    <a:pt x="164" y="760"/>
                    <a:pt x="192" y="749"/>
                  </a:cubicBezTo>
                  <a:cubicBezTo>
                    <a:pt x="201" y="863"/>
                    <a:pt x="201" y="863"/>
                    <a:pt x="201" y="863"/>
                  </a:cubicBezTo>
                  <a:lnTo>
                    <a:pt x="88" y="884"/>
                  </a:lnTo>
                  <a:close/>
                  <a:moveTo>
                    <a:pt x="283" y="717"/>
                  </a:moveTo>
                  <a:cubicBezTo>
                    <a:pt x="283" y="464"/>
                    <a:pt x="488" y="258"/>
                    <a:pt x="741" y="258"/>
                  </a:cubicBezTo>
                  <a:cubicBezTo>
                    <a:pt x="994" y="258"/>
                    <a:pt x="1199" y="464"/>
                    <a:pt x="1199" y="717"/>
                  </a:cubicBezTo>
                  <a:cubicBezTo>
                    <a:pt x="1199" y="757"/>
                    <a:pt x="1194" y="795"/>
                    <a:pt x="1185" y="832"/>
                  </a:cubicBezTo>
                  <a:cubicBezTo>
                    <a:pt x="1185" y="832"/>
                    <a:pt x="1184" y="833"/>
                    <a:pt x="1184" y="833"/>
                  </a:cubicBezTo>
                  <a:cubicBezTo>
                    <a:pt x="1184" y="834"/>
                    <a:pt x="1184" y="834"/>
                    <a:pt x="1184" y="835"/>
                  </a:cubicBezTo>
                  <a:cubicBezTo>
                    <a:pt x="1183" y="837"/>
                    <a:pt x="1183" y="839"/>
                    <a:pt x="1182" y="841"/>
                  </a:cubicBezTo>
                  <a:cubicBezTo>
                    <a:pt x="1182" y="841"/>
                    <a:pt x="1182" y="841"/>
                    <a:pt x="1182" y="841"/>
                  </a:cubicBezTo>
                  <a:cubicBezTo>
                    <a:pt x="1181" y="844"/>
                    <a:pt x="1181" y="846"/>
                    <a:pt x="1180" y="848"/>
                  </a:cubicBezTo>
                  <a:cubicBezTo>
                    <a:pt x="1180" y="848"/>
                    <a:pt x="1180" y="848"/>
                    <a:pt x="1180" y="848"/>
                  </a:cubicBezTo>
                  <a:cubicBezTo>
                    <a:pt x="1180" y="848"/>
                    <a:pt x="1180" y="848"/>
                    <a:pt x="1180" y="849"/>
                  </a:cubicBezTo>
                  <a:cubicBezTo>
                    <a:pt x="1179" y="850"/>
                    <a:pt x="1179" y="852"/>
                    <a:pt x="1179" y="853"/>
                  </a:cubicBezTo>
                  <a:cubicBezTo>
                    <a:pt x="1178" y="855"/>
                    <a:pt x="1178" y="856"/>
                    <a:pt x="1177" y="858"/>
                  </a:cubicBezTo>
                  <a:cubicBezTo>
                    <a:pt x="1173" y="869"/>
                    <a:pt x="1169" y="881"/>
                    <a:pt x="1165" y="892"/>
                  </a:cubicBezTo>
                  <a:cubicBezTo>
                    <a:pt x="1164" y="893"/>
                    <a:pt x="1164" y="893"/>
                    <a:pt x="1164" y="894"/>
                  </a:cubicBezTo>
                  <a:cubicBezTo>
                    <a:pt x="1163" y="895"/>
                    <a:pt x="1163" y="895"/>
                    <a:pt x="1163" y="896"/>
                  </a:cubicBezTo>
                  <a:cubicBezTo>
                    <a:pt x="1161" y="900"/>
                    <a:pt x="1160" y="904"/>
                    <a:pt x="1158" y="908"/>
                  </a:cubicBezTo>
                  <a:cubicBezTo>
                    <a:pt x="1158" y="908"/>
                    <a:pt x="1158" y="908"/>
                    <a:pt x="1158" y="908"/>
                  </a:cubicBezTo>
                  <a:cubicBezTo>
                    <a:pt x="1158" y="908"/>
                    <a:pt x="1158" y="908"/>
                    <a:pt x="1158" y="908"/>
                  </a:cubicBezTo>
                  <a:cubicBezTo>
                    <a:pt x="1158" y="908"/>
                    <a:pt x="1158" y="908"/>
                    <a:pt x="1158" y="908"/>
                  </a:cubicBezTo>
                  <a:cubicBezTo>
                    <a:pt x="1158" y="908"/>
                    <a:pt x="1159" y="908"/>
                    <a:pt x="1159" y="908"/>
                  </a:cubicBezTo>
                  <a:cubicBezTo>
                    <a:pt x="1159" y="908"/>
                    <a:pt x="1159" y="908"/>
                    <a:pt x="1159" y="908"/>
                  </a:cubicBezTo>
                  <a:cubicBezTo>
                    <a:pt x="1159" y="908"/>
                    <a:pt x="1159" y="908"/>
                    <a:pt x="1159" y="908"/>
                  </a:cubicBezTo>
                  <a:cubicBezTo>
                    <a:pt x="1159" y="908"/>
                    <a:pt x="1158" y="909"/>
                    <a:pt x="1158" y="909"/>
                  </a:cubicBezTo>
                  <a:cubicBezTo>
                    <a:pt x="1158" y="909"/>
                    <a:pt x="1158" y="909"/>
                    <a:pt x="1158" y="909"/>
                  </a:cubicBezTo>
                  <a:cubicBezTo>
                    <a:pt x="1158" y="909"/>
                    <a:pt x="1158" y="909"/>
                    <a:pt x="1158" y="909"/>
                  </a:cubicBezTo>
                  <a:cubicBezTo>
                    <a:pt x="1157" y="909"/>
                    <a:pt x="1157" y="909"/>
                    <a:pt x="1157" y="909"/>
                  </a:cubicBezTo>
                  <a:cubicBezTo>
                    <a:pt x="1157" y="909"/>
                    <a:pt x="1157" y="909"/>
                    <a:pt x="1157" y="909"/>
                  </a:cubicBezTo>
                  <a:cubicBezTo>
                    <a:pt x="1158" y="909"/>
                    <a:pt x="1158" y="909"/>
                    <a:pt x="1158" y="909"/>
                  </a:cubicBezTo>
                  <a:cubicBezTo>
                    <a:pt x="1157" y="911"/>
                    <a:pt x="1155" y="914"/>
                    <a:pt x="1154" y="916"/>
                  </a:cubicBezTo>
                  <a:cubicBezTo>
                    <a:pt x="1154" y="917"/>
                    <a:pt x="1153" y="917"/>
                    <a:pt x="1153" y="917"/>
                  </a:cubicBezTo>
                  <a:cubicBezTo>
                    <a:pt x="1098" y="1032"/>
                    <a:pt x="995" y="1119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0" y="1157"/>
                    <a:pt x="869" y="1157"/>
                    <a:pt x="869" y="1157"/>
                  </a:cubicBezTo>
                  <a:cubicBezTo>
                    <a:pt x="868" y="1157"/>
                    <a:pt x="868" y="1157"/>
                    <a:pt x="868" y="1157"/>
                  </a:cubicBezTo>
                  <a:cubicBezTo>
                    <a:pt x="866" y="1158"/>
                    <a:pt x="864" y="1158"/>
                    <a:pt x="862" y="1159"/>
                  </a:cubicBezTo>
                  <a:cubicBezTo>
                    <a:pt x="862" y="1159"/>
                    <a:pt x="862" y="1159"/>
                    <a:pt x="862" y="1159"/>
                  </a:cubicBezTo>
                  <a:cubicBezTo>
                    <a:pt x="862" y="1159"/>
                    <a:pt x="862" y="1159"/>
                    <a:pt x="862" y="1159"/>
                  </a:cubicBezTo>
                  <a:cubicBezTo>
                    <a:pt x="860" y="1160"/>
                    <a:pt x="859" y="1160"/>
                    <a:pt x="857" y="1161"/>
                  </a:cubicBezTo>
                  <a:cubicBezTo>
                    <a:pt x="856" y="1161"/>
                    <a:pt x="855" y="1161"/>
                    <a:pt x="855" y="1161"/>
                  </a:cubicBezTo>
                  <a:cubicBezTo>
                    <a:pt x="855" y="1161"/>
                    <a:pt x="855" y="1161"/>
                    <a:pt x="855" y="1161"/>
                  </a:cubicBezTo>
                  <a:cubicBezTo>
                    <a:pt x="854" y="1161"/>
                    <a:pt x="854" y="1161"/>
                    <a:pt x="854" y="1161"/>
                  </a:cubicBezTo>
                  <a:cubicBezTo>
                    <a:pt x="853" y="1161"/>
                    <a:pt x="853" y="1161"/>
                    <a:pt x="852" y="1161"/>
                  </a:cubicBezTo>
                  <a:cubicBezTo>
                    <a:pt x="852" y="1161"/>
                    <a:pt x="852" y="1161"/>
                    <a:pt x="852" y="1161"/>
                  </a:cubicBezTo>
                  <a:cubicBezTo>
                    <a:pt x="851" y="1161"/>
                    <a:pt x="851" y="1162"/>
                    <a:pt x="850" y="1162"/>
                  </a:cubicBezTo>
                  <a:cubicBezTo>
                    <a:pt x="846" y="1163"/>
                    <a:pt x="842" y="1164"/>
                    <a:pt x="837" y="1165"/>
                  </a:cubicBezTo>
                  <a:cubicBezTo>
                    <a:pt x="837" y="1165"/>
                    <a:pt x="837" y="1165"/>
                    <a:pt x="837" y="1165"/>
                  </a:cubicBezTo>
                  <a:cubicBezTo>
                    <a:pt x="837" y="1165"/>
                    <a:pt x="837" y="1165"/>
                    <a:pt x="836" y="1165"/>
                  </a:cubicBezTo>
                  <a:cubicBezTo>
                    <a:pt x="836" y="1165"/>
                    <a:pt x="836" y="1165"/>
                    <a:pt x="836" y="1165"/>
                  </a:cubicBezTo>
                  <a:cubicBezTo>
                    <a:pt x="835" y="1165"/>
                    <a:pt x="834" y="1165"/>
                    <a:pt x="832" y="1166"/>
                  </a:cubicBezTo>
                  <a:cubicBezTo>
                    <a:pt x="819" y="1168"/>
                    <a:pt x="806" y="1171"/>
                    <a:pt x="792" y="1172"/>
                  </a:cubicBezTo>
                  <a:cubicBezTo>
                    <a:pt x="775" y="1174"/>
                    <a:pt x="758" y="1175"/>
                    <a:pt x="741" y="1175"/>
                  </a:cubicBezTo>
                  <a:cubicBezTo>
                    <a:pt x="671" y="1175"/>
                    <a:pt x="604" y="1159"/>
                    <a:pt x="545" y="1131"/>
                  </a:cubicBezTo>
                  <a:cubicBezTo>
                    <a:pt x="533" y="1125"/>
                    <a:pt x="521" y="1119"/>
                    <a:pt x="509" y="1112"/>
                  </a:cubicBezTo>
                  <a:cubicBezTo>
                    <a:pt x="497" y="1105"/>
                    <a:pt x="486" y="1098"/>
                    <a:pt x="475" y="1090"/>
                  </a:cubicBezTo>
                  <a:cubicBezTo>
                    <a:pt x="359" y="1007"/>
                    <a:pt x="283" y="870"/>
                    <a:pt x="283" y="717"/>
                  </a:cubicBezTo>
                  <a:close/>
                  <a:moveTo>
                    <a:pt x="1470" y="2700"/>
                  </a:moveTo>
                  <a:cubicBezTo>
                    <a:pt x="1397" y="2727"/>
                    <a:pt x="1320" y="2741"/>
                    <a:pt x="1242" y="2741"/>
                  </a:cubicBezTo>
                  <a:cubicBezTo>
                    <a:pt x="891" y="2741"/>
                    <a:pt x="558" y="2479"/>
                    <a:pt x="414" y="2090"/>
                  </a:cubicBezTo>
                  <a:cubicBezTo>
                    <a:pt x="327" y="1854"/>
                    <a:pt x="322" y="1604"/>
                    <a:pt x="399" y="1386"/>
                  </a:cubicBezTo>
                  <a:cubicBezTo>
                    <a:pt x="424" y="1316"/>
                    <a:pt x="456" y="1253"/>
                    <a:pt x="495" y="1197"/>
                  </a:cubicBezTo>
                  <a:cubicBezTo>
                    <a:pt x="495" y="1197"/>
                    <a:pt x="495" y="1197"/>
                    <a:pt x="495" y="1197"/>
                  </a:cubicBezTo>
                  <a:cubicBezTo>
                    <a:pt x="495" y="1197"/>
                    <a:pt x="495" y="1197"/>
                    <a:pt x="495" y="1197"/>
                  </a:cubicBezTo>
                  <a:cubicBezTo>
                    <a:pt x="495" y="1197"/>
                    <a:pt x="495" y="1197"/>
                    <a:pt x="495" y="1197"/>
                  </a:cubicBezTo>
                  <a:cubicBezTo>
                    <a:pt x="569" y="1233"/>
                    <a:pt x="652" y="1256"/>
                    <a:pt x="741" y="1256"/>
                  </a:cubicBezTo>
                  <a:cubicBezTo>
                    <a:pt x="761" y="1256"/>
                    <a:pt x="781" y="1253"/>
                    <a:pt x="800" y="1253"/>
                  </a:cubicBezTo>
                  <a:cubicBezTo>
                    <a:pt x="800" y="1253"/>
                    <a:pt x="800" y="1253"/>
                    <a:pt x="800" y="1253"/>
                  </a:cubicBezTo>
                  <a:cubicBezTo>
                    <a:pt x="800" y="1253"/>
                    <a:pt x="800" y="1253"/>
                    <a:pt x="800" y="1253"/>
                  </a:cubicBezTo>
                  <a:cubicBezTo>
                    <a:pt x="800" y="1253"/>
                    <a:pt x="800" y="1253"/>
                    <a:pt x="800" y="1253"/>
                  </a:cubicBezTo>
                  <a:cubicBezTo>
                    <a:pt x="810" y="1337"/>
                    <a:pt x="825" y="1435"/>
                    <a:pt x="848" y="1537"/>
                  </a:cubicBezTo>
                  <a:cubicBezTo>
                    <a:pt x="886" y="1710"/>
                    <a:pt x="941" y="1861"/>
                    <a:pt x="1009" y="1986"/>
                  </a:cubicBezTo>
                  <a:cubicBezTo>
                    <a:pt x="1094" y="2143"/>
                    <a:pt x="1203" y="2258"/>
                    <a:pt x="1330" y="2329"/>
                  </a:cubicBezTo>
                  <a:cubicBezTo>
                    <a:pt x="1456" y="2435"/>
                    <a:pt x="1567" y="2521"/>
                    <a:pt x="1666" y="2586"/>
                  </a:cubicBezTo>
                  <a:cubicBezTo>
                    <a:pt x="1666" y="2586"/>
                    <a:pt x="1666" y="2586"/>
                    <a:pt x="1666" y="2586"/>
                  </a:cubicBezTo>
                  <a:cubicBezTo>
                    <a:pt x="1608" y="2635"/>
                    <a:pt x="1542" y="2674"/>
                    <a:pt x="1470" y="2700"/>
                  </a:cubicBezTo>
                  <a:close/>
                  <a:moveTo>
                    <a:pt x="1953" y="2995"/>
                  </a:moveTo>
                  <a:cubicBezTo>
                    <a:pt x="1677" y="2679"/>
                    <a:pt x="1677" y="2679"/>
                    <a:pt x="1677" y="2679"/>
                  </a:cubicBezTo>
                  <a:cubicBezTo>
                    <a:pt x="1697" y="2664"/>
                    <a:pt x="1717" y="2648"/>
                    <a:pt x="1736" y="2631"/>
                  </a:cubicBezTo>
                  <a:cubicBezTo>
                    <a:pt x="1867" y="2710"/>
                    <a:pt x="1974" y="2749"/>
                    <a:pt x="2061" y="2753"/>
                  </a:cubicBezTo>
                  <a:lnTo>
                    <a:pt x="1953" y="29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100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3032713" y="4931438"/>
            <a:ext cx="633816" cy="624065"/>
          </a:xfrm>
          <a:custGeom>
            <a:avLst/>
            <a:gdLst>
              <a:gd name="T0" fmla="*/ 81 w 130"/>
              <a:gd name="T1" fmla="*/ 0 h 128"/>
              <a:gd name="T2" fmla="*/ 50 w 130"/>
              <a:gd name="T3" fmla="*/ 0 h 128"/>
              <a:gd name="T4" fmla="*/ 50 w 130"/>
              <a:gd name="T5" fmla="*/ 47 h 128"/>
              <a:gd name="T6" fmla="*/ 0 w 130"/>
              <a:gd name="T7" fmla="*/ 47 h 128"/>
              <a:gd name="T8" fmla="*/ 0 w 130"/>
              <a:gd name="T9" fmla="*/ 78 h 128"/>
              <a:gd name="T10" fmla="*/ 50 w 130"/>
              <a:gd name="T11" fmla="*/ 78 h 128"/>
              <a:gd name="T12" fmla="*/ 50 w 130"/>
              <a:gd name="T13" fmla="*/ 128 h 128"/>
              <a:gd name="T14" fmla="*/ 81 w 130"/>
              <a:gd name="T15" fmla="*/ 128 h 128"/>
              <a:gd name="T16" fmla="*/ 81 w 130"/>
              <a:gd name="T17" fmla="*/ 78 h 128"/>
              <a:gd name="T18" fmla="*/ 130 w 130"/>
              <a:gd name="T19" fmla="*/ 78 h 128"/>
              <a:gd name="T20" fmla="*/ 130 w 130"/>
              <a:gd name="T21" fmla="*/ 47 h 128"/>
              <a:gd name="T22" fmla="*/ 81 w 130"/>
              <a:gd name="T23" fmla="*/ 47 h 128"/>
              <a:gd name="T24" fmla="*/ 81 w 130"/>
              <a:gd name="T2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8">
                <a:moveTo>
                  <a:pt x="81" y="0"/>
                </a:moveTo>
                <a:lnTo>
                  <a:pt x="50" y="0"/>
                </a:lnTo>
                <a:lnTo>
                  <a:pt x="50" y="47"/>
                </a:lnTo>
                <a:lnTo>
                  <a:pt x="0" y="47"/>
                </a:lnTo>
                <a:lnTo>
                  <a:pt x="0" y="78"/>
                </a:lnTo>
                <a:lnTo>
                  <a:pt x="50" y="78"/>
                </a:lnTo>
                <a:lnTo>
                  <a:pt x="50" y="128"/>
                </a:lnTo>
                <a:lnTo>
                  <a:pt x="81" y="128"/>
                </a:lnTo>
                <a:lnTo>
                  <a:pt x="81" y="78"/>
                </a:lnTo>
                <a:lnTo>
                  <a:pt x="130" y="78"/>
                </a:lnTo>
                <a:lnTo>
                  <a:pt x="130" y="47"/>
                </a:lnTo>
                <a:lnTo>
                  <a:pt x="81" y="47"/>
                </a:lnTo>
                <a:lnTo>
                  <a:pt x="8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3446463" y="796925"/>
            <a:ext cx="206375" cy="203200"/>
          </a:xfrm>
          <a:custGeom>
            <a:avLst/>
            <a:gdLst>
              <a:gd name="T0" fmla="*/ 81 w 130"/>
              <a:gd name="T1" fmla="*/ 0 h 128"/>
              <a:gd name="T2" fmla="*/ 50 w 130"/>
              <a:gd name="T3" fmla="*/ 0 h 128"/>
              <a:gd name="T4" fmla="*/ 50 w 130"/>
              <a:gd name="T5" fmla="*/ 47 h 128"/>
              <a:gd name="T6" fmla="*/ 0 w 130"/>
              <a:gd name="T7" fmla="*/ 47 h 128"/>
              <a:gd name="T8" fmla="*/ 0 w 130"/>
              <a:gd name="T9" fmla="*/ 78 h 128"/>
              <a:gd name="T10" fmla="*/ 50 w 130"/>
              <a:gd name="T11" fmla="*/ 78 h 128"/>
              <a:gd name="T12" fmla="*/ 50 w 130"/>
              <a:gd name="T13" fmla="*/ 128 h 128"/>
              <a:gd name="T14" fmla="*/ 81 w 130"/>
              <a:gd name="T15" fmla="*/ 128 h 128"/>
              <a:gd name="T16" fmla="*/ 81 w 130"/>
              <a:gd name="T17" fmla="*/ 78 h 128"/>
              <a:gd name="T18" fmla="*/ 130 w 130"/>
              <a:gd name="T19" fmla="*/ 78 h 128"/>
              <a:gd name="T20" fmla="*/ 130 w 130"/>
              <a:gd name="T21" fmla="*/ 47 h 128"/>
              <a:gd name="T22" fmla="*/ 81 w 130"/>
              <a:gd name="T23" fmla="*/ 47 h 128"/>
              <a:gd name="T24" fmla="*/ 81 w 130"/>
              <a:gd name="T2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8">
                <a:moveTo>
                  <a:pt x="81" y="0"/>
                </a:moveTo>
                <a:lnTo>
                  <a:pt x="50" y="0"/>
                </a:lnTo>
                <a:lnTo>
                  <a:pt x="50" y="47"/>
                </a:lnTo>
                <a:lnTo>
                  <a:pt x="0" y="47"/>
                </a:lnTo>
                <a:lnTo>
                  <a:pt x="0" y="78"/>
                </a:lnTo>
                <a:lnTo>
                  <a:pt x="50" y="78"/>
                </a:lnTo>
                <a:lnTo>
                  <a:pt x="50" y="128"/>
                </a:lnTo>
                <a:lnTo>
                  <a:pt x="81" y="128"/>
                </a:lnTo>
                <a:lnTo>
                  <a:pt x="81" y="78"/>
                </a:lnTo>
                <a:lnTo>
                  <a:pt x="130" y="78"/>
                </a:lnTo>
                <a:lnTo>
                  <a:pt x="130" y="47"/>
                </a:lnTo>
                <a:lnTo>
                  <a:pt x="81" y="47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 rot="5057729">
            <a:off x="-862694" y="2077553"/>
            <a:ext cx="2456760" cy="1588064"/>
            <a:chOff x="-3446463" y="3122613"/>
            <a:chExt cx="3409950" cy="1871663"/>
          </a:xfrm>
          <a:solidFill>
            <a:schemeClr val="bg1">
              <a:lumMod val="95000"/>
            </a:schemeClr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3446463" y="4405313"/>
              <a:ext cx="63500" cy="41275"/>
            </a:xfrm>
            <a:custGeom>
              <a:avLst/>
              <a:gdLst>
                <a:gd name="T0" fmla="*/ 16 w 17"/>
                <a:gd name="T1" fmla="*/ 0 h 11"/>
                <a:gd name="T2" fmla="*/ 0 w 17"/>
                <a:gd name="T3" fmla="*/ 0 h 11"/>
                <a:gd name="T4" fmla="*/ 1 w 17"/>
                <a:gd name="T5" fmla="*/ 11 h 11"/>
                <a:gd name="T6" fmla="*/ 17 w 17"/>
                <a:gd name="T7" fmla="*/ 9 h 11"/>
                <a:gd name="T8" fmla="*/ 16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4"/>
                    <a:pt x="1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4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-3432176" y="3217863"/>
              <a:ext cx="3327400" cy="1776413"/>
            </a:xfrm>
            <a:custGeom>
              <a:avLst/>
              <a:gdLst>
                <a:gd name="T0" fmla="*/ 153 w 884"/>
                <a:gd name="T1" fmla="*/ 457 h 473"/>
                <a:gd name="T2" fmla="*/ 174 w 884"/>
                <a:gd name="T3" fmla="*/ 472 h 473"/>
                <a:gd name="T4" fmla="*/ 110 w 884"/>
                <a:gd name="T5" fmla="*/ 468 h 473"/>
                <a:gd name="T6" fmla="*/ 114 w 884"/>
                <a:gd name="T7" fmla="*/ 452 h 473"/>
                <a:gd name="T8" fmla="*/ 195 w 884"/>
                <a:gd name="T9" fmla="*/ 470 h 473"/>
                <a:gd name="T10" fmla="*/ 251 w 884"/>
                <a:gd name="T11" fmla="*/ 441 h 473"/>
                <a:gd name="T12" fmla="*/ 256 w 884"/>
                <a:gd name="T13" fmla="*/ 457 h 473"/>
                <a:gd name="T14" fmla="*/ 70 w 884"/>
                <a:gd name="T15" fmla="*/ 452 h 473"/>
                <a:gd name="T16" fmla="*/ 78 w 884"/>
                <a:gd name="T17" fmla="*/ 438 h 473"/>
                <a:gd name="T18" fmla="*/ 275 w 884"/>
                <a:gd name="T19" fmla="*/ 450 h 473"/>
                <a:gd name="T20" fmla="*/ 49 w 884"/>
                <a:gd name="T21" fmla="*/ 414 h 473"/>
                <a:gd name="T22" fmla="*/ 63 w 884"/>
                <a:gd name="T23" fmla="*/ 427 h 473"/>
                <a:gd name="T24" fmla="*/ 308 w 884"/>
                <a:gd name="T25" fmla="*/ 421 h 473"/>
                <a:gd name="T26" fmla="*/ 327 w 884"/>
                <a:gd name="T27" fmla="*/ 413 h 473"/>
                <a:gd name="T28" fmla="*/ 352 w 884"/>
                <a:gd name="T29" fmla="*/ 420 h 473"/>
                <a:gd name="T30" fmla="*/ 28 w 884"/>
                <a:gd name="T31" fmla="*/ 382 h 473"/>
                <a:gd name="T32" fmla="*/ 37 w 884"/>
                <a:gd name="T33" fmla="*/ 399 h 473"/>
                <a:gd name="T34" fmla="*/ 382 w 884"/>
                <a:gd name="T35" fmla="*/ 387 h 473"/>
                <a:gd name="T36" fmla="*/ 400 w 884"/>
                <a:gd name="T37" fmla="*/ 378 h 473"/>
                <a:gd name="T38" fmla="*/ 425 w 884"/>
                <a:gd name="T39" fmla="*/ 383 h 473"/>
                <a:gd name="T40" fmla="*/ 16 w 884"/>
                <a:gd name="T41" fmla="*/ 345 h 473"/>
                <a:gd name="T42" fmla="*/ 21 w 884"/>
                <a:gd name="T43" fmla="*/ 364 h 473"/>
                <a:gd name="T44" fmla="*/ 454 w 884"/>
                <a:gd name="T45" fmla="*/ 349 h 473"/>
                <a:gd name="T46" fmla="*/ 471 w 884"/>
                <a:gd name="T47" fmla="*/ 339 h 473"/>
                <a:gd name="T48" fmla="*/ 497 w 884"/>
                <a:gd name="T49" fmla="*/ 343 h 473"/>
                <a:gd name="T50" fmla="*/ 541 w 884"/>
                <a:gd name="T51" fmla="*/ 297 h 473"/>
                <a:gd name="T52" fmla="*/ 550 w 884"/>
                <a:gd name="T53" fmla="*/ 310 h 473"/>
                <a:gd name="T54" fmla="*/ 558 w 884"/>
                <a:gd name="T55" fmla="*/ 286 h 473"/>
                <a:gd name="T56" fmla="*/ 575 w 884"/>
                <a:gd name="T57" fmla="*/ 274 h 473"/>
                <a:gd name="T58" fmla="*/ 601 w 884"/>
                <a:gd name="T59" fmla="*/ 276 h 473"/>
                <a:gd name="T60" fmla="*/ 641 w 884"/>
                <a:gd name="T61" fmla="*/ 227 h 473"/>
                <a:gd name="T62" fmla="*/ 651 w 884"/>
                <a:gd name="T63" fmla="*/ 240 h 473"/>
                <a:gd name="T64" fmla="*/ 657 w 884"/>
                <a:gd name="T65" fmla="*/ 215 h 473"/>
                <a:gd name="T66" fmla="*/ 673 w 884"/>
                <a:gd name="T67" fmla="*/ 202 h 473"/>
                <a:gd name="T68" fmla="*/ 699 w 884"/>
                <a:gd name="T69" fmla="*/ 202 h 473"/>
                <a:gd name="T70" fmla="*/ 735 w 884"/>
                <a:gd name="T71" fmla="*/ 150 h 473"/>
                <a:gd name="T72" fmla="*/ 746 w 884"/>
                <a:gd name="T73" fmla="*/ 161 h 473"/>
                <a:gd name="T74" fmla="*/ 750 w 884"/>
                <a:gd name="T75" fmla="*/ 136 h 473"/>
                <a:gd name="T76" fmla="*/ 765 w 884"/>
                <a:gd name="T77" fmla="*/ 122 h 473"/>
                <a:gd name="T78" fmla="*/ 791 w 884"/>
                <a:gd name="T79" fmla="*/ 119 h 473"/>
                <a:gd name="T80" fmla="*/ 821 w 884"/>
                <a:gd name="T81" fmla="*/ 63 h 473"/>
                <a:gd name="T82" fmla="*/ 833 w 884"/>
                <a:gd name="T83" fmla="*/ 74 h 473"/>
                <a:gd name="T84" fmla="*/ 834 w 884"/>
                <a:gd name="T85" fmla="*/ 48 h 473"/>
                <a:gd name="T86" fmla="*/ 847 w 884"/>
                <a:gd name="T87" fmla="*/ 32 h 473"/>
                <a:gd name="T88" fmla="*/ 872 w 884"/>
                <a:gd name="T89" fmla="*/ 2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4" h="473">
                  <a:moveTo>
                    <a:pt x="173" y="456"/>
                  </a:moveTo>
                  <a:cubicBezTo>
                    <a:pt x="167" y="457"/>
                    <a:pt x="162" y="457"/>
                    <a:pt x="157" y="457"/>
                  </a:cubicBezTo>
                  <a:cubicBezTo>
                    <a:pt x="155" y="457"/>
                    <a:pt x="154" y="457"/>
                    <a:pt x="153" y="457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54" y="473"/>
                    <a:pt x="155" y="473"/>
                    <a:pt x="157" y="473"/>
                  </a:cubicBezTo>
                  <a:cubicBezTo>
                    <a:pt x="162" y="473"/>
                    <a:pt x="168" y="473"/>
                    <a:pt x="174" y="472"/>
                  </a:cubicBezTo>
                  <a:cubicBezTo>
                    <a:pt x="173" y="456"/>
                    <a:pt x="173" y="456"/>
                    <a:pt x="173" y="456"/>
                  </a:cubicBezTo>
                  <a:moveTo>
                    <a:pt x="114" y="452"/>
                  </a:moveTo>
                  <a:cubicBezTo>
                    <a:pt x="110" y="468"/>
                    <a:pt x="110" y="468"/>
                    <a:pt x="110" y="468"/>
                  </a:cubicBezTo>
                  <a:cubicBezTo>
                    <a:pt x="117" y="469"/>
                    <a:pt x="124" y="470"/>
                    <a:pt x="131" y="471"/>
                  </a:cubicBezTo>
                  <a:cubicBezTo>
                    <a:pt x="133" y="455"/>
                    <a:pt x="133" y="455"/>
                    <a:pt x="133" y="455"/>
                  </a:cubicBezTo>
                  <a:cubicBezTo>
                    <a:pt x="127" y="455"/>
                    <a:pt x="120" y="454"/>
                    <a:pt x="114" y="452"/>
                  </a:cubicBezTo>
                  <a:moveTo>
                    <a:pt x="212" y="451"/>
                  </a:moveTo>
                  <a:cubicBezTo>
                    <a:pt x="205" y="452"/>
                    <a:pt x="199" y="453"/>
                    <a:pt x="192" y="454"/>
                  </a:cubicBezTo>
                  <a:cubicBezTo>
                    <a:pt x="195" y="470"/>
                    <a:pt x="195" y="470"/>
                    <a:pt x="195" y="470"/>
                  </a:cubicBezTo>
                  <a:cubicBezTo>
                    <a:pt x="201" y="469"/>
                    <a:pt x="208" y="468"/>
                    <a:pt x="215" y="467"/>
                  </a:cubicBezTo>
                  <a:cubicBezTo>
                    <a:pt x="212" y="451"/>
                    <a:pt x="212" y="451"/>
                    <a:pt x="212" y="451"/>
                  </a:cubicBezTo>
                  <a:moveTo>
                    <a:pt x="251" y="441"/>
                  </a:moveTo>
                  <a:cubicBezTo>
                    <a:pt x="245" y="443"/>
                    <a:pt x="238" y="445"/>
                    <a:pt x="232" y="447"/>
                  </a:cubicBezTo>
                  <a:cubicBezTo>
                    <a:pt x="236" y="462"/>
                    <a:pt x="236" y="462"/>
                    <a:pt x="236" y="462"/>
                  </a:cubicBezTo>
                  <a:cubicBezTo>
                    <a:pt x="242" y="461"/>
                    <a:pt x="249" y="459"/>
                    <a:pt x="256" y="457"/>
                  </a:cubicBezTo>
                  <a:cubicBezTo>
                    <a:pt x="251" y="441"/>
                    <a:pt x="251" y="441"/>
                    <a:pt x="251" y="441"/>
                  </a:cubicBezTo>
                  <a:moveTo>
                    <a:pt x="78" y="438"/>
                  </a:moveTo>
                  <a:cubicBezTo>
                    <a:pt x="70" y="452"/>
                    <a:pt x="70" y="452"/>
                    <a:pt x="70" y="452"/>
                  </a:cubicBezTo>
                  <a:cubicBezTo>
                    <a:pt x="77" y="456"/>
                    <a:pt x="83" y="459"/>
                    <a:pt x="90" y="461"/>
                  </a:cubicBezTo>
                  <a:cubicBezTo>
                    <a:pt x="96" y="446"/>
                    <a:pt x="96" y="446"/>
                    <a:pt x="96" y="446"/>
                  </a:cubicBezTo>
                  <a:cubicBezTo>
                    <a:pt x="90" y="444"/>
                    <a:pt x="84" y="441"/>
                    <a:pt x="78" y="438"/>
                  </a:cubicBezTo>
                  <a:moveTo>
                    <a:pt x="289" y="429"/>
                  </a:moveTo>
                  <a:cubicBezTo>
                    <a:pt x="283" y="431"/>
                    <a:pt x="277" y="433"/>
                    <a:pt x="270" y="435"/>
                  </a:cubicBezTo>
                  <a:cubicBezTo>
                    <a:pt x="275" y="450"/>
                    <a:pt x="275" y="450"/>
                    <a:pt x="275" y="450"/>
                  </a:cubicBezTo>
                  <a:cubicBezTo>
                    <a:pt x="282" y="448"/>
                    <a:pt x="288" y="446"/>
                    <a:pt x="295" y="444"/>
                  </a:cubicBezTo>
                  <a:cubicBezTo>
                    <a:pt x="289" y="429"/>
                    <a:pt x="289" y="429"/>
                    <a:pt x="289" y="429"/>
                  </a:cubicBezTo>
                  <a:moveTo>
                    <a:pt x="49" y="414"/>
                  </a:moveTo>
                  <a:cubicBezTo>
                    <a:pt x="37" y="425"/>
                    <a:pt x="37" y="425"/>
                    <a:pt x="37" y="425"/>
                  </a:cubicBezTo>
                  <a:cubicBezTo>
                    <a:pt x="42" y="430"/>
                    <a:pt x="47" y="435"/>
                    <a:pt x="53" y="440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58" y="423"/>
                    <a:pt x="53" y="419"/>
                    <a:pt x="49" y="414"/>
                  </a:cubicBezTo>
                  <a:moveTo>
                    <a:pt x="327" y="413"/>
                  </a:moveTo>
                  <a:cubicBezTo>
                    <a:pt x="320" y="416"/>
                    <a:pt x="314" y="419"/>
                    <a:pt x="308" y="421"/>
                  </a:cubicBezTo>
                  <a:cubicBezTo>
                    <a:pt x="314" y="436"/>
                    <a:pt x="314" y="436"/>
                    <a:pt x="314" y="436"/>
                  </a:cubicBezTo>
                  <a:cubicBezTo>
                    <a:pt x="320" y="433"/>
                    <a:pt x="327" y="431"/>
                    <a:pt x="333" y="428"/>
                  </a:cubicBezTo>
                  <a:cubicBezTo>
                    <a:pt x="327" y="413"/>
                    <a:pt x="327" y="413"/>
                    <a:pt x="327" y="413"/>
                  </a:cubicBezTo>
                  <a:moveTo>
                    <a:pt x="364" y="396"/>
                  </a:moveTo>
                  <a:cubicBezTo>
                    <a:pt x="357" y="399"/>
                    <a:pt x="351" y="402"/>
                    <a:pt x="345" y="405"/>
                  </a:cubicBezTo>
                  <a:cubicBezTo>
                    <a:pt x="352" y="420"/>
                    <a:pt x="352" y="420"/>
                    <a:pt x="352" y="420"/>
                  </a:cubicBezTo>
                  <a:cubicBezTo>
                    <a:pt x="358" y="417"/>
                    <a:pt x="364" y="414"/>
                    <a:pt x="371" y="411"/>
                  </a:cubicBezTo>
                  <a:cubicBezTo>
                    <a:pt x="364" y="396"/>
                    <a:pt x="364" y="396"/>
                    <a:pt x="364" y="396"/>
                  </a:cubicBezTo>
                  <a:moveTo>
                    <a:pt x="28" y="382"/>
                  </a:moveTo>
                  <a:cubicBezTo>
                    <a:pt x="13" y="389"/>
                    <a:pt x="13" y="389"/>
                    <a:pt x="13" y="389"/>
                  </a:cubicBezTo>
                  <a:cubicBezTo>
                    <a:pt x="16" y="395"/>
                    <a:pt x="20" y="402"/>
                    <a:pt x="24" y="407"/>
                  </a:cubicBezTo>
                  <a:cubicBezTo>
                    <a:pt x="37" y="399"/>
                    <a:pt x="37" y="399"/>
                    <a:pt x="37" y="399"/>
                  </a:cubicBezTo>
                  <a:cubicBezTo>
                    <a:pt x="34" y="393"/>
                    <a:pt x="31" y="388"/>
                    <a:pt x="28" y="382"/>
                  </a:cubicBezTo>
                  <a:moveTo>
                    <a:pt x="400" y="378"/>
                  </a:moveTo>
                  <a:cubicBezTo>
                    <a:pt x="394" y="381"/>
                    <a:pt x="388" y="384"/>
                    <a:pt x="382" y="387"/>
                  </a:cubicBezTo>
                  <a:cubicBezTo>
                    <a:pt x="389" y="402"/>
                    <a:pt x="389" y="402"/>
                    <a:pt x="389" y="402"/>
                  </a:cubicBezTo>
                  <a:cubicBezTo>
                    <a:pt x="395" y="398"/>
                    <a:pt x="401" y="395"/>
                    <a:pt x="407" y="392"/>
                  </a:cubicBezTo>
                  <a:cubicBezTo>
                    <a:pt x="400" y="378"/>
                    <a:pt x="400" y="378"/>
                    <a:pt x="400" y="378"/>
                  </a:cubicBezTo>
                  <a:moveTo>
                    <a:pt x="436" y="359"/>
                  </a:moveTo>
                  <a:cubicBezTo>
                    <a:pt x="430" y="362"/>
                    <a:pt x="424" y="365"/>
                    <a:pt x="418" y="369"/>
                  </a:cubicBezTo>
                  <a:cubicBezTo>
                    <a:pt x="425" y="383"/>
                    <a:pt x="425" y="383"/>
                    <a:pt x="425" y="383"/>
                  </a:cubicBezTo>
                  <a:cubicBezTo>
                    <a:pt x="432" y="379"/>
                    <a:pt x="438" y="376"/>
                    <a:pt x="444" y="373"/>
                  </a:cubicBezTo>
                  <a:cubicBezTo>
                    <a:pt x="436" y="359"/>
                    <a:pt x="436" y="359"/>
                    <a:pt x="436" y="359"/>
                  </a:cubicBezTo>
                  <a:moveTo>
                    <a:pt x="16" y="345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1" y="355"/>
                    <a:pt x="3" y="362"/>
                    <a:pt x="5" y="369"/>
                  </a:cubicBezTo>
                  <a:cubicBezTo>
                    <a:pt x="21" y="364"/>
                    <a:pt x="21" y="364"/>
                    <a:pt x="21" y="364"/>
                  </a:cubicBezTo>
                  <a:cubicBezTo>
                    <a:pt x="19" y="358"/>
                    <a:pt x="17" y="351"/>
                    <a:pt x="16" y="345"/>
                  </a:cubicBezTo>
                  <a:moveTo>
                    <a:pt x="471" y="339"/>
                  </a:moveTo>
                  <a:cubicBezTo>
                    <a:pt x="466" y="342"/>
                    <a:pt x="460" y="346"/>
                    <a:pt x="454" y="349"/>
                  </a:cubicBezTo>
                  <a:cubicBezTo>
                    <a:pt x="462" y="363"/>
                    <a:pt x="462" y="363"/>
                    <a:pt x="462" y="363"/>
                  </a:cubicBezTo>
                  <a:cubicBezTo>
                    <a:pt x="468" y="360"/>
                    <a:pt x="474" y="356"/>
                    <a:pt x="479" y="353"/>
                  </a:cubicBezTo>
                  <a:cubicBezTo>
                    <a:pt x="471" y="339"/>
                    <a:pt x="471" y="339"/>
                    <a:pt x="471" y="339"/>
                  </a:cubicBezTo>
                  <a:moveTo>
                    <a:pt x="506" y="318"/>
                  </a:moveTo>
                  <a:cubicBezTo>
                    <a:pt x="501" y="322"/>
                    <a:pt x="495" y="325"/>
                    <a:pt x="489" y="329"/>
                  </a:cubicBezTo>
                  <a:cubicBezTo>
                    <a:pt x="497" y="343"/>
                    <a:pt x="497" y="343"/>
                    <a:pt x="497" y="343"/>
                  </a:cubicBezTo>
                  <a:cubicBezTo>
                    <a:pt x="503" y="339"/>
                    <a:pt x="509" y="336"/>
                    <a:pt x="515" y="332"/>
                  </a:cubicBezTo>
                  <a:cubicBezTo>
                    <a:pt x="506" y="318"/>
                    <a:pt x="506" y="318"/>
                    <a:pt x="506" y="318"/>
                  </a:cubicBezTo>
                  <a:moveTo>
                    <a:pt x="541" y="297"/>
                  </a:moveTo>
                  <a:cubicBezTo>
                    <a:pt x="535" y="300"/>
                    <a:pt x="530" y="304"/>
                    <a:pt x="524" y="308"/>
                  </a:cubicBezTo>
                  <a:cubicBezTo>
                    <a:pt x="532" y="321"/>
                    <a:pt x="532" y="321"/>
                    <a:pt x="532" y="321"/>
                  </a:cubicBezTo>
                  <a:cubicBezTo>
                    <a:pt x="538" y="318"/>
                    <a:pt x="544" y="314"/>
                    <a:pt x="550" y="310"/>
                  </a:cubicBezTo>
                  <a:cubicBezTo>
                    <a:pt x="541" y="297"/>
                    <a:pt x="541" y="297"/>
                    <a:pt x="541" y="297"/>
                  </a:cubicBezTo>
                  <a:moveTo>
                    <a:pt x="575" y="274"/>
                  </a:moveTo>
                  <a:cubicBezTo>
                    <a:pt x="569" y="278"/>
                    <a:pt x="564" y="282"/>
                    <a:pt x="558" y="286"/>
                  </a:cubicBezTo>
                  <a:cubicBezTo>
                    <a:pt x="567" y="299"/>
                    <a:pt x="567" y="299"/>
                    <a:pt x="567" y="299"/>
                  </a:cubicBezTo>
                  <a:cubicBezTo>
                    <a:pt x="573" y="295"/>
                    <a:pt x="578" y="292"/>
                    <a:pt x="584" y="288"/>
                  </a:cubicBezTo>
                  <a:cubicBezTo>
                    <a:pt x="575" y="274"/>
                    <a:pt x="575" y="274"/>
                    <a:pt x="575" y="274"/>
                  </a:cubicBezTo>
                  <a:moveTo>
                    <a:pt x="608" y="251"/>
                  </a:moveTo>
                  <a:cubicBezTo>
                    <a:pt x="603" y="255"/>
                    <a:pt x="597" y="259"/>
                    <a:pt x="592" y="263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7" y="272"/>
                    <a:pt x="612" y="268"/>
                    <a:pt x="618" y="264"/>
                  </a:cubicBezTo>
                  <a:cubicBezTo>
                    <a:pt x="608" y="251"/>
                    <a:pt x="608" y="251"/>
                    <a:pt x="608" y="251"/>
                  </a:cubicBezTo>
                  <a:moveTo>
                    <a:pt x="641" y="227"/>
                  </a:moveTo>
                  <a:cubicBezTo>
                    <a:pt x="636" y="231"/>
                    <a:pt x="630" y="235"/>
                    <a:pt x="625" y="239"/>
                  </a:cubicBezTo>
                  <a:cubicBezTo>
                    <a:pt x="634" y="252"/>
                    <a:pt x="634" y="252"/>
                    <a:pt x="634" y="252"/>
                  </a:cubicBezTo>
                  <a:cubicBezTo>
                    <a:pt x="640" y="248"/>
                    <a:pt x="645" y="244"/>
                    <a:pt x="651" y="240"/>
                  </a:cubicBezTo>
                  <a:cubicBezTo>
                    <a:pt x="641" y="227"/>
                    <a:pt x="641" y="227"/>
                    <a:pt x="641" y="227"/>
                  </a:cubicBezTo>
                  <a:moveTo>
                    <a:pt x="673" y="202"/>
                  </a:moveTo>
                  <a:cubicBezTo>
                    <a:pt x="668" y="206"/>
                    <a:pt x="663" y="211"/>
                    <a:pt x="657" y="215"/>
                  </a:cubicBezTo>
                  <a:cubicBezTo>
                    <a:pt x="667" y="228"/>
                    <a:pt x="667" y="228"/>
                    <a:pt x="667" y="228"/>
                  </a:cubicBezTo>
                  <a:cubicBezTo>
                    <a:pt x="673" y="223"/>
                    <a:pt x="678" y="219"/>
                    <a:pt x="683" y="215"/>
                  </a:cubicBezTo>
                  <a:cubicBezTo>
                    <a:pt x="673" y="202"/>
                    <a:pt x="673" y="202"/>
                    <a:pt x="673" y="202"/>
                  </a:cubicBezTo>
                  <a:moveTo>
                    <a:pt x="705" y="176"/>
                  </a:moveTo>
                  <a:cubicBezTo>
                    <a:pt x="700" y="181"/>
                    <a:pt x="694" y="185"/>
                    <a:pt x="689" y="189"/>
                  </a:cubicBezTo>
                  <a:cubicBezTo>
                    <a:pt x="699" y="202"/>
                    <a:pt x="699" y="202"/>
                    <a:pt x="699" y="202"/>
                  </a:cubicBezTo>
                  <a:cubicBezTo>
                    <a:pt x="705" y="197"/>
                    <a:pt x="710" y="193"/>
                    <a:pt x="715" y="189"/>
                  </a:cubicBezTo>
                  <a:cubicBezTo>
                    <a:pt x="705" y="176"/>
                    <a:pt x="705" y="176"/>
                    <a:pt x="705" y="176"/>
                  </a:cubicBezTo>
                  <a:moveTo>
                    <a:pt x="735" y="150"/>
                  </a:moveTo>
                  <a:cubicBezTo>
                    <a:pt x="730" y="154"/>
                    <a:pt x="725" y="159"/>
                    <a:pt x="720" y="163"/>
                  </a:cubicBezTo>
                  <a:cubicBezTo>
                    <a:pt x="731" y="175"/>
                    <a:pt x="731" y="175"/>
                    <a:pt x="731" y="175"/>
                  </a:cubicBezTo>
                  <a:cubicBezTo>
                    <a:pt x="736" y="171"/>
                    <a:pt x="741" y="166"/>
                    <a:pt x="746" y="161"/>
                  </a:cubicBezTo>
                  <a:cubicBezTo>
                    <a:pt x="735" y="150"/>
                    <a:pt x="735" y="150"/>
                    <a:pt x="735" y="150"/>
                  </a:cubicBezTo>
                  <a:moveTo>
                    <a:pt x="765" y="122"/>
                  </a:moveTo>
                  <a:cubicBezTo>
                    <a:pt x="760" y="126"/>
                    <a:pt x="755" y="131"/>
                    <a:pt x="750" y="136"/>
                  </a:cubicBezTo>
                  <a:cubicBezTo>
                    <a:pt x="761" y="147"/>
                    <a:pt x="761" y="147"/>
                    <a:pt x="761" y="147"/>
                  </a:cubicBezTo>
                  <a:cubicBezTo>
                    <a:pt x="766" y="143"/>
                    <a:pt x="771" y="138"/>
                    <a:pt x="776" y="133"/>
                  </a:cubicBezTo>
                  <a:cubicBezTo>
                    <a:pt x="765" y="122"/>
                    <a:pt x="765" y="122"/>
                    <a:pt x="765" y="122"/>
                  </a:cubicBezTo>
                  <a:moveTo>
                    <a:pt x="793" y="93"/>
                  </a:moveTo>
                  <a:cubicBezTo>
                    <a:pt x="789" y="98"/>
                    <a:pt x="784" y="103"/>
                    <a:pt x="779" y="108"/>
                  </a:cubicBezTo>
                  <a:cubicBezTo>
                    <a:pt x="791" y="119"/>
                    <a:pt x="791" y="119"/>
                    <a:pt x="791" y="119"/>
                  </a:cubicBezTo>
                  <a:cubicBezTo>
                    <a:pt x="796" y="114"/>
                    <a:pt x="800" y="109"/>
                    <a:pt x="805" y="104"/>
                  </a:cubicBezTo>
                  <a:cubicBezTo>
                    <a:pt x="793" y="93"/>
                    <a:pt x="793" y="93"/>
                    <a:pt x="793" y="93"/>
                  </a:cubicBezTo>
                  <a:moveTo>
                    <a:pt x="821" y="63"/>
                  </a:moveTo>
                  <a:cubicBezTo>
                    <a:pt x="817" y="68"/>
                    <a:pt x="812" y="73"/>
                    <a:pt x="807" y="78"/>
                  </a:cubicBezTo>
                  <a:cubicBezTo>
                    <a:pt x="819" y="89"/>
                    <a:pt x="819" y="89"/>
                    <a:pt x="819" y="89"/>
                  </a:cubicBezTo>
                  <a:cubicBezTo>
                    <a:pt x="824" y="84"/>
                    <a:pt x="829" y="79"/>
                    <a:pt x="833" y="74"/>
                  </a:cubicBezTo>
                  <a:cubicBezTo>
                    <a:pt x="821" y="63"/>
                    <a:pt x="821" y="63"/>
                    <a:pt x="821" y="63"/>
                  </a:cubicBezTo>
                  <a:moveTo>
                    <a:pt x="847" y="32"/>
                  </a:moveTo>
                  <a:cubicBezTo>
                    <a:pt x="843" y="37"/>
                    <a:pt x="839" y="42"/>
                    <a:pt x="834" y="48"/>
                  </a:cubicBezTo>
                  <a:cubicBezTo>
                    <a:pt x="846" y="58"/>
                    <a:pt x="846" y="58"/>
                    <a:pt x="846" y="58"/>
                  </a:cubicBezTo>
                  <a:cubicBezTo>
                    <a:pt x="851" y="53"/>
                    <a:pt x="855" y="47"/>
                    <a:pt x="860" y="42"/>
                  </a:cubicBezTo>
                  <a:cubicBezTo>
                    <a:pt x="847" y="32"/>
                    <a:pt x="847" y="32"/>
                    <a:pt x="847" y="32"/>
                  </a:cubicBezTo>
                  <a:moveTo>
                    <a:pt x="871" y="0"/>
                  </a:moveTo>
                  <a:cubicBezTo>
                    <a:pt x="868" y="5"/>
                    <a:pt x="864" y="11"/>
                    <a:pt x="859" y="16"/>
                  </a:cubicBezTo>
                  <a:cubicBezTo>
                    <a:pt x="872" y="26"/>
                    <a:pt x="872" y="26"/>
                    <a:pt x="872" y="26"/>
                  </a:cubicBezTo>
                  <a:cubicBezTo>
                    <a:pt x="877" y="20"/>
                    <a:pt x="881" y="15"/>
                    <a:pt x="884" y="9"/>
                  </a:cubicBezTo>
                  <a:cubicBezTo>
                    <a:pt x="871" y="0"/>
                    <a:pt x="871" y="0"/>
                    <a:pt x="8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07951" y="3122613"/>
              <a:ext cx="71438" cy="65088"/>
            </a:xfrm>
            <a:custGeom>
              <a:avLst/>
              <a:gdLst>
                <a:gd name="T0" fmla="*/ 5 w 19"/>
                <a:gd name="T1" fmla="*/ 0 h 17"/>
                <a:gd name="T2" fmla="*/ 0 w 19"/>
                <a:gd name="T3" fmla="*/ 8 h 17"/>
                <a:gd name="T4" fmla="*/ 13 w 19"/>
                <a:gd name="T5" fmla="*/ 17 h 17"/>
                <a:gd name="T6" fmla="*/ 19 w 19"/>
                <a:gd name="T7" fmla="*/ 8 h 17"/>
                <a:gd name="T8" fmla="*/ 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5" y="0"/>
                  </a:moveTo>
                  <a:cubicBezTo>
                    <a:pt x="5" y="0"/>
                    <a:pt x="3" y="3"/>
                    <a:pt x="0" y="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11"/>
                    <a:pt x="19" y="8"/>
                    <a:pt x="19" y="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 rot="14012689">
            <a:off x="-768985" y="2686437"/>
            <a:ext cx="3456673" cy="2128672"/>
            <a:chOff x="-2844801" y="68263"/>
            <a:chExt cx="1114426" cy="709612"/>
          </a:xfrm>
          <a:solidFill>
            <a:schemeClr val="bg1">
              <a:lumMod val="95000"/>
            </a:schemeClr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-2844801" y="654050"/>
              <a:ext cx="120650" cy="123825"/>
            </a:xfrm>
            <a:custGeom>
              <a:avLst/>
              <a:gdLst>
                <a:gd name="T0" fmla="*/ 31 w 32"/>
                <a:gd name="T1" fmla="*/ 15 h 33"/>
                <a:gd name="T2" fmla="*/ 18 w 32"/>
                <a:gd name="T3" fmla="*/ 31 h 33"/>
                <a:gd name="T4" fmla="*/ 1 w 32"/>
                <a:gd name="T5" fmla="*/ 18 h 33"/>
                <a:gd name="T6" fmla="*/ 14 w 32"/>
                <a:gd name="T7" fmla="*/ 1 h 33"/>
                <a:gd name="T8" fmla="*/ 31 w 3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1" y="15"/>
                  </a:moveTo>
                  <a:cubicBezTo>
                    <a:pt x="32" y="23"/>
                    <a:pt x="26" y="30"/>
                    <a:pt x="18" y="31"/>
                  </a:cubicBezTo>
                  <a:cubicBezTo>
                    <a:pt x="9" y="33"/>
                    <a:pt x="2" y="27"/>
                    <a:pt x="1" y="18"/>
                  </a:cubicBez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30" y="6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2757488" y="549275"/>
              <a:ext cx="71438" cy="55563"/>
            </a:xfrm>
            <a:custGeom>
              <a:avLst/>
              <a:gdLst>
                <a:gd name="T0" fmla="*/ 16 w 19"/>
                <a:gd name="T1" fmla="*/ 15 h 15"/>
                <a:gd name="T2" fmla="*/ 0 w 19"/>
                <a:gd name="T3" fmla="*/ 11 h 15"/>
                <a:gd name="T4" fmla="*/ 4 w 19"/>
                <a:gd name="T5" fmla="*/ 0 h 15"/>
                <a:gd name="T6" fmla="*/ 19 w 19"/>
                <a:gd name="T7" fmla="*/ 6 h 15"/>
                <a:gd name="T8" fmla="*/ 16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1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1" y="7"/>
                    <a:pt x="4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11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-2713038" y="68263"/>
              <a:ext cx="869950" cy="434975"/>
            </a:xfrm>
            <a:custGeom>
              <a:avLst/>
              <a:gdLst>
                <a:gd name="T0" fmla="*/ 14 w 231"/>
                <a:gd name="T1" fmla="*/ 116 h 116"/>
                <a:gd name="T2" fmla="*/ 0 w 231"/>
                <a:gd name="T3" fmla="*/ 109 h 116"/>
                <a:gd name="T4" fmla="*/ 10 w 231"/>
                <a:gd name="T5" fmla="*/ 90 h 116"/>
                <a:gd name="T6" fmla="*/ 23 w 231"/>
                <a:gd name="T7" fmla="*/ 98 h 116"/>
                <a:gd name="T8" fmla="*/ 14 w 231"/>
                <a:gd name="T9" fmla="*/ 116 h 116"/>
                <a:gd name="T10" fmla="*/ 34 w 231"/>
                <a:gd name="T11" fmla="*/ 82 h 116"/>
                <a:gd name="T12" fmla="*/ 21 w 231"/>
                <a:gd name="T13" fmla="*/ 72 h 116"/>
                <a:gd name="T14" fmla="*/ 35 w 231"/>
                <a:gd name="T15" fmla="*/ 56 h 116"/>
                <a:gd name="T16" fmla="*/ 47 w 231"/>
                <a:gd name="T17" fmla="*/ 67 h 116"/>
                <a:gd name="T18" fmla="*/ 34 w 231"/>
                <a:gd name="T19" fmla="*/ 82 h 116"/>
                <a:gd name="T20" fmla="*/ 61 w 231"/>
                <a:gd name="T21" fmla="*/ 53 h 116"/>
                <a:gd name="T22" fmla="*/ 50 w 231"/>
                <a:gd name="T23" fmla="*/ 41 h 116"/>
                <a:gd name="T24" fmla="*/ 67 w 231"/>
                <a:gd name="T25" fmla="*/ 28 h 116"/>
                <a:gd name="T26" fmla="*/ 76 w 231"/>
                <a:gd name="T27" fmla="*/ 41 h 116"/>
                <a:gd name="T28" fmla="*/ 61 w 231"/>
                <a:gd name="T29" fmla="*/ 53 h 116"/>
                <a:gd name="T30" fmla="*/ 93 w 231"/>
                <a:gd name="T31" fmla="*/ 32 h 116"/>
                <a:gd name="T32" fmla="*/ 86 w 231"/>
                <a:gd name="T33" fmla="*/ 17 h 116"/>
                <a:gd name="T34" fmla="*/ 106 w 231"/>
                <a:gd name="T35" fmla="*/ 9 h 116"/>
                <a:gd name="T36" fmla="*/ 111 w 231"/>
                <a:gd name="T37" fmla="*/ 24 h 116"/>
                <a:gd name="T38" fmla="*/ 93 w 231"/>
                <a:gd name="T39" fmla="*/ 32 h 116"/>
                <a:gd name="T40" fmla="*/ 227 w 231"/>
                <a:gd name="T41" fmla="*/ 25 h 116"/>
                <a:gd name="T42" fmla="*/ 208 w 231"/>
                <a:gd name="T43" fmla="*/ 21 h 116"/>
                <a:gd name="T44" fmla="*/ 211 w 231"/>
                <a:gd name="T45" fmla="*/ 5 h 116"/>
                <a:gd name="T46" fmla="*/ 231 w 231"/>
                <a:gd name="T47" fmla="*/ 10 h 116"/>
                <a:gd name="T48" fmla="*/ 227 w 231"/>
                <a:gd name="T49" fmla="*/ 25 h 116"/>
                <a:gd name="T50" fmla="*/ 130 w 231"/>
                <a:gd name="T51" fmla="*/ 19 h 116"/>
                <a:gd name="T52" fmla="*/ 127 w 231"/>
                <a:gd name="T53" fmla="*/ 4 h 116"/>
                <a:gd name="T54" fmla="*/ 148 w 231"/>
                <a:gd name="T55" fmla="*/ 1 h 116"/>
                <a:gd name="T56" fmla="*/ 149 w 231"/>
                <a:gd name="T57" fmla="*/ 17 h 116"/>
                <a:gd name="T58" fmla="*/ 130 w 231"/>
                <a:gd name="T59" fmla="*/ 19 h 116"/>
                <a:gd name="T60" fmla="*/ 188 w 231"/>
                <a:gd name="T61" fmla="*/ 18 h 116"/>
                <a:gd name="T62" fmla="*/ 169 w 231"/>
                <a:gd name="T63" fmla="*/ 16 h 116"/>
                <a:gd name="T64" fmla="*/ 169 w 231"/>
                <a:gd name="T65" fmla="*/ 0 h 116"/>
                <a:gd name="T66" fmla="*/ 190 w 231"/>
                <a:gd name="T67" fmla="*/ 2 h 116"/>
                <a:gd name="T68" fmla="*/ 188 w 231"/>
                <a:gd name="T6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116">
                  <a:moveTo>
                    <a:pt x="14" y="116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3" y="102"/>
                    <a:pt x="6" y="96"/>
                    <a:pt x="10" y="9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0" y="104"/>
                    <a:pt x="17" y="110"/>
                    <a:pt x="14" y="116"/>
                  </a:cubicBezTo>
                  <a:close/>
                  <a:moveTo>
                    <a:pt x="34" y="82"/>
                  </a:moveTo>
                  <a:cubicBezTo>
                    <a:pt x="21" y="72"/>
                    <a:pt x="21" y="72"/>
                    <a:pt x="21" y="72"/>
                  </a:cubicBezTo>
                  <a:cubicBezTo>
                    <a:pt x="26" y="67"/>
                    <a:pt x="30" y="61"/>
                    <a:pt x="35" y="5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2" y="71"/>
                    <a:pt x="38" y="77"/>
                    <a:pt x="34" y="82"/>
                  </a:cubicBezTo>
                  <a:close/>
                  <a:moveTo>
                    <a:pt x="61" y="53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6" y="36"/>
                    <a:pt x="62" y="32"/>
                    <a:pt x="67" y="2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45"/>
                    <a:pt x="66" y="49"/>
                    <a:pt x="61" y="53"/>
                  </a:cubicBezTo>
                  <a:close/>
                  <a:moveTo>
                    <a:pt x="93" y="32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92" y="14"/>
                    <a:pt x="99" y="11"/>
                    <a:pt x="106" y="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6"/>
                    <a:pt x="99" y="29"/>
                    <a:pt x="93" y="32"/>
                  </a:cubicBezTo>
                  <a:close/>
                  <a:moveTo>
                    <a:pt x="227" y="25"/>
                  </a:moveTo>
                  <a:cubicBezTo>
                    <a:pt x="221" y="24"/>
                    <a:pt x="214" y="22"/>
                    <a:pt x="208" y="21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218" y="7"/>
                    <a:pt x="224" y="8"/>
                    <a:pt x="231" y="10"/>
                  </a:cubicBezTo>
                  <a:lnTo>
                    <a:pt x="227" y="25"/>
                  </a:lnTo>
                  <a:close/>
                  <a:moveTo>
                    <a:pt x="130" y="19"/>
                  </a:moveTo>
                  <a:cubicBezTo>
                    <a:pt x="127" y="4"/>
                    <a:pt x="127" y="4"/>
                    <a:pt x="127" y="4"/>
                  </a:cubicBezTo>
                  <a:cubicBezTo>
                    <a:pt x="133" y="2"/>
                    <a:pt x="141" y="1"/>
                    <a:pt x="148" y="1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2" y="17"/>
                    <a:pt x="136" y="18"/>
                    <a:pt x="130" y="19"/>
                  </a:cubicBezTo>
                  <a:close/>
                  <a:moveTo>
                    <a:pt x="188" y="18"/>
                  </a:moveTo>
                  <a:cubicBezTo>
                    <a:pt x="182" y="17"/>
                    <a:pt x="175" y="16"/>
                    <a:pt x="169" y="1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6" y="0"/>
                    <a:pt x="183" y="1"/>
                    <a:pt x="190" y="2"/>
                  </a:cubicBezTo>
                  <a:lnTo>
                    <a:pt x="18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-1785938" y="127000"/>
              <a:ext cx="55563" cy="71438"/>
            </a:xfrm>
            <a:custGeom>
              <a:avLst/>
              <a:gdLst>
                <a:gd name="T0" fmla="*/ 10 w 15"/>
                <a:gd name="T1" fmla="*/ 19 h 19"/>
                <a:gd name="T2" fmla="*/ 0 w 15"/>
                <a:gd name="T3" fmla="*/ 15 h 19"/>
                <a:gd name="T4" fmla="*/ 5 w 15"/>
                <a:gd name="T5" fmla="*/ 0 h 19"/>
                <a:gd name="T6" fmla="*/ 15 w 15"/>
                <a:gd name="T7" fmla="*/ 4 h 19"/>
                <a:gd name="T8" fmla="*/ 10 w 1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0" y="19"/>
                  </a:moveTo>
                  <a:cubicBezTo>
                    <a:pt x="6" y="18"/>
                    <a:pt x="3" y="17"/>
                    <a:pt x="0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1"/>
                    <a:pt x="12" y="3"/>
                    <a:pt x="15" y="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7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39 0.28843 L 3.54167E-6 -2.59259E-6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" y="-144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40463 L -1.04167E-6 -4.44444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20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5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22222 L -1.04167E-6 3.7037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1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70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544 L 0 -4.44444E-6 " pathEditMode="relative" rAng="0" ptsTypes="AA">
                                          <p:cBhvr>
                                            <p:cTn id="73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7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97" grpId="0"/>
          <p:bldP spid="98" grpId="0"/>
          <p:bldP spid="99" grpId="0"/>
          <p:bldP spid="100" grpId="0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7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39 0.28843 L 3.54167E-6 -2.59259E-6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" y="-144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40463 L -1.04167E-6 -4.44444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20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5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22222 L -1.04167E-6 3.7037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1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70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544 L 0 -4.44444E-6 " pathEditMode="relative" rAng="0" ptsTypes="AA">
                                          <p:cBhvr>
                                            <p:cTn id="73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7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97" grpId="0"/>
          <p:bldP spid="98" grpId="0"/>
          <p:bldP spid="99" grpId="0"/>
          <p:bldP spid="100" grpId="0"/>
          <p:bldP spid="10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aśnienie owalne 17"/>
          <p:cNvSpPr/>
          <p:nvPr/>
        </p:nvSpPr>
        <p:spPr>
          <a:xfrm>
            <a:off x="8968512" y="2995066"/>
            <a:ext cx="3024000" cy="2376000"/>
          </a:xfrm>
          <a:prstGeom prst="wedgeEllipseCallout">
            <a:avLst>
              <a:gd name="adj1" fmla="val -58549"/>
              <a:gd name="adj2" fmla="val 7462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Jasne zasady </a:t>
            </a:r>
          </a:p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procedury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wysoka jakość, konkretne dane.</a:t>
            </a:r>
          </a:p>
          <a:p>
            <a:pPr algn="ctr"/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Możliwość specjalizacji</a:t>
            </a:r>
          </a:p>
        </p:txBody>
      </p:sp>
      <p:sp>
        <p:nvSpPr>
          <p:cNvPr id="17" name="Objaśnienie owalne 16"/>
          <p:cNvSpPr/>
          <p:nvPr/>
        </p:nvSpPr>
        <p:spPr>
          <a:xfrm>
            <a:off x="5908217" y="456080"/>
            <a:ext cx="4318710" cy="3014282"/>
          </a:xfrm>
          <a:prstGeom prst="wedgeEllipseCallout">
            <a:avLst>
              <a:gd name="adj1" fmla="val -25808"/>
              <a:gd name="adj2" fmla="val 66714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Szacunek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zaufanie, dobre planowane, </a:t>
            </a:r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praca zespołowa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</a:t>
            </a:r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równowaga 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między praca a życiem rodzinnym</a:t>
            </a:r>
          </a:p>
        </p:txBody>
      </p:sp>
      <p:sp>
        <p:nvSpPr>
          <p:cNvPr id="16" name="Objaśnienie owalne 15"/>
          <p:cNvSpPr/>
          <p:nvPr/>
        </p:nvSpPr>
        <p:spPr>
          <a:xfrm>
            <a:off x="2741160" y="1409700"/>
            <a:ext cx="2939577" cy="2309668"/>
          </a:xfrm>
          <a:prstGeom prst="wedgeEllipseCallout">
            <a:avLst>
              <a:gd name="adj1" fmla="val 32083"/>
              <a:gd name="adj2" fmla="val 5617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Super </a:t>
            </a:r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atmosfera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 </a:t>
            </a:r>
          </a:p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przestrzeń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 </a:t>
            </a:r>
            <a:b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 nowe pomysły</a:t>
            </a:r>
          </a:p>
          <a:p>
            <a:pPr algn="ctr"/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- Jak najmniej biurokracji</a:t>
            </a:r>
          </a:p>
        </p:txBody>
      </p:sp>
      <p:sp>
        <p:nvSpPr>
          <p:cNvPr id="14" name="Objaśnienie owalne 13"/>
          <p:cNvSpPr/>
          <p:nvPr/>
        </p:nvSpPr>
        <p:spPr>
          <a:xfrm>
            <a:off x="672794" y="3429000"/>
            <a:ext cx="2602503" cy="2044824"/>
          </a:xfrm>
          <a:prstGeom prst="wedgeEllipseCallout">
            <a:avLst>
              <a:gd name="adj1" fmla="val 57201"/>
              <a:gd name="adj2" fmla="val 10359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Chcemy podejmować </a:t>
            </a:r>
          </a:p>
          <a:p>
            <a:pPr algn="ctr"/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trudne wyzwania </a:t>
            </a:r>
            <a:b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sami decydować</a:t>
            </a:r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. Cenimy </a:t>
            </a:r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indywidualne cele </a:t>
            </a:r>
          </a:p>
          <a:p>
            <a:pPr algn="ctr"/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nagrody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Co to znaczy </a:t>
            </a:r>
            <a:r>
              <a:rPr lang="pl-PL" b="1" dirty="0">
                <a:solidFill>
                  <a:schemeClr val="accent1"/>
                </a:solidFill>
              </a:rPr>
              <a:t>dla pracodawców</a:t>
            </a:r>
            <a:r>
              <a:rPr lang="pl-PL" dirty="0"/>
              <a:t>?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-1413666" y="736602"/>
            <a:ext cx="6428442" cy="384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200" b="1" dirty="0">
                <a:solidFill>
                  <a:prstClr val="white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Co motywuje osoby o danym stylu?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29" y="4008381"/>
            <a:ext cx="1823460" cy="24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38" y="4029119"/>
            <a:ext cx="1807882" cy="24071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68" y="4029121"/>
            <a:ext cx="1807882" cy="24071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98" y="4186777"/>
            <a:ext cx="1807882" cy="224945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876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8764" y="1165860"/>
            <a:ext cx="1507490" cy="820419"/>
          </a:xfrm>
          <a:custGeom>
            <a:avLst/>
            <a:gdLst/>
            <a:ahLst/>
            <a:cxnLst/>
            <a:rect l="l" t="t" r="r" b="b"/>
            <a:pathLst>
              <a:path w="1507489" h="820419">
                <a:moveTo>
                  <a:pt x="613410" y="0"/>
                </a:moveTo>
                <a:lnTo>
                  <a:pt x="566025" y="2786"/>
                </a:lnTo>
                <a:lnTo>
                  <a:pt x="520287" y="10932"/>
                </a:lnTo>
                <a:lnTo>
                  <a:pt x="476513" y="24122"/>
                </a:lnTo>
                <a:lnTo>
                  <a:pt x="435022" y="42037"/>
                </a:lnTo>
                <a:lnTo>
                  <a:pt x="396130" y="64359"/>
                </a:lnTo>
                <a:lnTo>
                  <a:pt x="360156" y="90773"/>
                </a:lnTo>
                <a:lnTo>
                  <a:pt x="327417" y="120959"/>
                </a:lnTo>
                <a:lnTo>
                  <a:pt x="298233" y="154601"/>
                </a:lnTo>
                <a:lnTo>
                  <a:pt x="272921" y="191381"/>
                </a:lnTo>
                <a:lnTo>
                  <a:pt x="251798" y="230981"/>
                </a:lnTo>
                <a:lnTo>
                  <a:pt x="235182" y="273084"/>
                </a:lnTo>
                <a:lnTo>
                  <a:pt x="223393" y="317373"/>
                </a:lnTo>
                <a:lnTo>
                  <a:pt x="218821" y="362838"/>
                </a:lnTo>
                <a:lnTo>
                  <a:pt x="183134" y="366522"/>
                </a:lnTo>
                <a:lnTo>
                  <a:pt x="140079" y="379858"/>
                </a:lnTo>
                <a:lnTo>
                  <a:pt x="101118" y="400966"/>
                </a:lnTo>
                <a:lnTo>
                  <a:pt x="67174" y="428923"/>
                </a:lnTo>
                <a:lnTo>
                  <a:pt x="39168" y="462807"/>
                </a:lnTo>
                <a:lnTo>
                  <a:pt x="18022" y="501697"/>
                </a:lnTo>
                <a:lnTo>
                  <a:pt x="4659" y="544670"/>
                </a:lnTo>
                <a:lnTo>
                  <a:pt x="0" y="590803"/>
                </a:lnTo>
                <a:lnTo>
                  <a:pt x="4656" y="637001"/>
                </a:lnTo>
                <a:lnTo>
                  <a:pt x="18014" y="680019"/>
                </a:lnTo>
                <a:lnTo>
                  <a:pt x="39152" y="718938"/>
                </a:lnTo>
                <a:lnTo>
                  <a:pt x="67151" y="752840"/>
                </a:lnTo>
                <a:lnTo>
                  <a:pt x="101091" y="780806"/>
                </a:lnTo>
                <a:lnTo>
                  <a:pt x="140053" y="801919"/>
                </a:lnTo>
                <a:lnTo>
                  <a:pt x="183116" y="815260"/>
                </a:lnTo>
                <a:lnTo>
                  <a:pt x="229362" y="819912"/>
                </a:lnTo>
                <a:lnTo>
                  <a:pt x="240284" y="818768"/>
                </a:lnTo>
                <a:lnTo>
                  <a:pt x="1341773" y="818768"/>
                </a:lnTo>
                <a:lnTo>
                  <a:pt x="1421082" y="796205"/>
                </a:lnTo>
                <a:lnTo>
                  <a:pt x="1456293" y="769048"/>
                </a:lnTo>
                <a:lnTo>
                  <a:pt x="1483491" y="733890"/>
                </a:lnTo>
                <a:lnTo>
                  <a:pt x="1501024" y="692382"/>
                </a:lnTo>
                <a:lnTo>
                  <a:pt x="1507236" y="646176"/>
                </a:lnTo>
                <a:lnTo>
                  <a:pt x="1499415" y="594544"/>
                </a:lnTo>
                <a:lnTo>
                  <a:pt x="1477533" y="549068"/>
                </a:lnTo>
                <a:lnTo>
                  <a:pt x="1443960" y="512141"/>
                </a:lnTo>
                <a:lnTo>
                  <a:pt x="1401064" y="486155"/>
                </a:lnTo>
                <a:lnTo>
                  <a:pt x="1354836" y="476757"/>
                </a:lnTo>
                <a:lnTo>
                  <a:pt x="1363726" y="432815"/>
                </a:lnTo>
                <a:lnTo>
                  <a:pt x="1359617" y="387018"/>
                </a:lnTo>
                <a:lnTo>
                  <a:pt x="1347770" y="343915"/>
                </a:lnTo>
                <a:lnTo>
                  <a:pt x="1328904" y="304226"/>
                </a:lnTo>
                <a:lnTo>
                  <a:pt x="1303738" y="268669"/>
                </a:lnTo>
                <a:lnTo>
                  <a:pt x="1272992" y="237965"/>
                </a:lnTo>
                <a:lnTo>
                  <a:pt x="1248207" y="220472"/>
                </a:lnTo>
                <a:lnTo>
                  <a:pt x="967994" y="220472"/>
                </a:lnTo>
                <a:lnTo>
                  <a:pt x="943356" y="175260"/>
                </a:lnTo>
                <a:lnTo>
                  <a:pt x="914280" y="137355"/>
                </a:lnTo>
                <a:lnTo>
                  <a:pt x="880943" y="103245"/>
                </a:lnTo>
                <a:lnTo>
                  <a:pt x="843736" y="73316"/>
                </a:lnTo>
                <a:lnTo>
                  <a:pt x="803052" y="47958"/>
                </a:lnTo>
                <a:lnTo>
                  <a:pt x="759285" y="27559"/>
                </a:lnTo>
                <a:lnTo>
                  <a:pt x="712827" y="12507"/>
                </a:lnTo>
                <a:lnTo>
                  <a:pt x="664071" y="3191"/>
                </a:lnTo>
                <a:lnTo>
                  <a:pt x="613410" y="0"/>
                </a:lnTo>
                <a:close/>
              </a:path>
              <a:path w="1507489" h="820419">
                <a:moveTo>
                  <a:pt x="1341773" y="818768"/>
                </a:moveTo>
                <a:lnTo>
                  <a:pt x="240284" y="818768"/>
                </a:lnTo>
                <a:lnTo>
                  <a:pt x="245745" y="819912"/>
                </a:lnTo>
                <a:lnTo>
                  <a:pt x="1333246" y="819912"/>
                </a:lnTo>
                <a:lnTo>
                  <a:pt x="1341773" y="818768"/>
                </a:lnTo>
                <a:close/>
              </a:path>
              <a:path w="1507489" h="820419">
                <a:moveTo>
                  <a:pt x="1108583" y="178053"/>
                </a:moveTo>
                <a:lnTo>
                  <a:pt x="1057227" y="183229"/>
                </a:lnTo>
                <a:lnTo>
                  <a:pt x="1009396" y="198119"/>
                </a:lnTo>
                <a:lnTo>
                  <a:pt x="967994" y="220472"/>
                </a:lnTo>
                <a:lnTo>
                  <a:pt x="1248207" y="220472"/>
                </a:lnTo>
                <a:lnTo>
                  <a:pt x="1237384" y="212833"/>
                </a:lnTo>
                <a:lnTo>
                  <a:pt x="1197634" y="193990"/>
                </a:lnTo>
                <a:lnTo>
                  <a:pt x="1154460" y="182158"/>
                </a:lnTo>
                <a:lnTo>
                  <a:pt x="1108583" y="178053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200" y="2652267"/>
            <a:ext cx="2173605" cy="3340100"/>
          </a:xfrm>
          <a:custGeom>
            <a:avLst/>
            <a:gdLst/>
            <a:ahLst/>
            <a:cxnLst/>
            <a:rect l="l" t="t" r="r" b="b"/>
            <a:pathLst>
              <a:path w="2173604" h="3340100">
                <a:moveTo>
                  <a:pt x="6300" y="533400"/>
                </a:moveTo>
                <a:lnTo>
                  <a:pt x="0" y="546100"/>
                </a:lnTo>
                <a:lnTo>
                  <a:pt x="6300" y="546100"/>
                </a:lnTo>
                <a:lnTo>
                  <a:pt x="38704" y="571500"/>
                </a:lnTo>
                <a:lnTo>
                  <a:pt x="71952" y="596900"/>
                </a:lnTo>
                <a:lnTo>
                  <a:pt x="105973" y="609600"/>
                </a:lnTo>
                <a:lnTo>
                  <a:pt x="140691" y="635000"/>
                </a:lnTo>
                <a:lnTo>
                  <a:pt x="176032" y="660400"/>
                </a:lnTo>
                <a:lnTo>
                  <a:pt x="248289" y="711200"/>
                </a:lnTo>
                <a:lnTo>
                  <a:pt x="285055" y="749300"/>
                </a:lnTo>
                <a:lnTo>
                  <a:pt x="359495" y="800100"/>
                </a:lnTo>
                <a:lnTo>
                  <a:pt x="397020" y="838200"/>
                </a:lnTo>
                <a:lnTo>
                  <a:pt x="434650" y="863600"/>
                </a:lnTo>
                <a:lnTo>
                  <a:pt x="584730" y="1015999"/>
                </a:lnTo>
                <a:lnTo>
                  <a:pt x="658469" y="1092199"/>
                </a:lnTo>
                <a:lnTo>
                  <a:pt x="694755" y="1130299"/>
                </a:lnTo>
                <a:lnTo>
                  <a:pt x="730552" y="1168399"/>
                </a:lnTo>
                <a:lnTo>
                  <a:pt x="765786" y="1206499"/>
                </a:lnTo>
                <a:lnTo>
                  <a:pt x="800384" y="1244599"/>
                </a:lnTo>
                <a:lnTo>
                  <a:pt x="834270" y="1295399"/>
                </a:lnTo>
                <a:lnTo>
                  <a:pt x="867372" y="1333499"/>
                </a:lnTo>
                <a:lnTo>
                  <a:pt x="899615" y="1371599"/>
                </a:lnTo>
                <a:lnTo>
                  <a:pt x="930924" y="1422399"/>
                </a:lnTo>
                <a:lnTo>
                  <a:pt x="961226" y="1460499"/>
                </a:lnTo>
                <a:lnTo>
                  <a:pt x="990447" y="1511299"/>
                </a:lnTo>
                <a:lnTo>
                  <a:pt x="1018512" y="1549399"/>
                </a:lnTo>
                <a:lnTo>
                  <a:pt x="1045347" y="1600199"/>
                </a:lnTo>
                <a:lnTo>
                  <a:pt x="1070878" y="1650999"/>
                </a:lnTo>
                <a:lnTo>
                  <a:pt x="1095032" y="1689099"/>
                </a:lnTo>
                <a:lnTo>
                  <a:pt x="1117733" y="1739899"/>
                </a:lnTo>
                <a:lnTo>
                  <a:pt x="1138909" y="1777999"/>
                </a:lnTo>
                <a:lnTo>
                  <a:pt x="1158483" y="1828799"/>
                </a:lnTo>
                <a:lnTo>
                  <a:pt x="1176384" y="1879599"/>
                </a:lnTo>
                <a:lnTo>
                  <a:pt x="1192536" y="1917699"/>
                </a:lnTo>
                <a:lnTo>
                  <a:pt x="1206865" y="1968499"/>
                </a:lnTo>
                <a:lnTo>
                  <a:pt x="1219297" y="2019299"/>
                </a:lnTo>
                <a:lnTo>
                  <a:pt x="1229759" y="2057399"/>
                </a:lnTo>
                <a:lnTo>
                  <a:pt x="1238175" y="2108199"/>
                </a:lnTo>
                <a:lnTo>
                  <a:pt x="1242418" y="2146299"/>
                </a:lnTo>
                <a:lnTo>
                  <a:pt x="1245183" y="2184399"/>
                </a:lnTo>
                <a:lnTo>
                  <a:pt x="1246466" y="2222499"/>
                </a:lnTo>
                <a:lnTo>
                  <a:pt x="1246264" y="2260599"/>
                </a:lnTo>
                <a:lnTo>
                  <a:pt x="1244574" y="2311399"/>
                </a:lnTo>
                <a:lnTo>
                  <a:pt x="1241392" y="2362199"/>
                </a:lnTo>
                <a:lnTo>
                  <a:pt x="1236714" y="2400299"/>
                </a:lnTo>
                <a:lnTo>
                  <a:pt x="1230538" y="2451099"/>
                </a:lnTo>
                <a:lnTo>
                  <a:pt x="1222860" y="2501899"/>
                </a:lnTo>
                <a:lnTo>
                  <a:pt x="1213676" y="2552699"/>
                </a:lnTo>
                <a:lnTo>
                  <a:pt x="1202983" y="2603499"/>
                </a:lnTo>
                <a:lnTo>
                  <a:pt x="1190778" y="2654299"/>
                </a:lnTo>
                <a:lnTo>
                  <a:pt x="1177057" y="2705099"/>
                </a:lnTo>
                <a:lnTo>
                  <a:pt x="1161816" y="2755899"/>
                </a:lnTo>
                <a:lnTo>
                  <a:pt x="1145054" y="2806699"/>
                </a:lnTo>
                <a:lnTo>
                  <a:pt x="1126765" y="2857499"/>
                </a:lnTo>
                <a:lnTo>
                  <a:pt x="1106947" y="2908299"/>
                </a:lnTo>
                <a:lnTo>
                  <a:pt x="1085596" y="2959099"/>
                </a:lnTo>
                <a:lnTo>
                  <a:pt x="1062709" y="3009899"/>
                </a:lnTo>
                <a:lnTo>
                  <a:pt x="1038282" y="3047999"/>
                </a:lnTo>
                <a:lnTo>
                  <a:pt x="1012313" y="3098799"/>
                </a:lnTo>
                <a:lnTo>
                  <a:pt x="984797" y="3149599"/>
                </a:lnTo>
                <a:lnTo>
                  <a:pt x="955731" y="3187699"/>
                </a:lnTo>
                <a:lnTo>
                  <a:pt x="925112" y="3225799"/>
                </a:lnTo>
                <a:lnTo>
                  <a:pt x="892936" y="3276600"/>
                </a:lnTo>
                <a:lnTo>
                  <a:pt x="859200" y="3314700"/>
                </a:lnTo>
                <a:lnTo>
                  <a:pt x="823901" y="3340100"/>
                </a:lnTo>
                <a:lnTo>
                  <a:pt x="1798245" y="3340100"/>
                </a:lnTo>
                <a:lnTo>
                  <a:pt x="1749170" y="3289300"/>
                </a:lnTo>
                <a:lnTo>
                  <a:pt x="1702854" y="3225799"/>
                </a:lnTo>
                <a:lnTo>
                  <a:pt x="1680771" y="3187699"/>
                </a:lnTo>
                <a:lnTo>
                  <a:pt x="1659428" y="3136899"/>
                </a:lnTo>
                <a:lnTo>
                  <a:pt x="1638839" y="3098799"/>
                </a:lnTo>
                <a:lnTo>
                  <a:pt x="1619022" y="3047999"/>
                </a:lnTo>
                <a:lnTo>
                  <a:pt x="1599993" y="2997199"/>
                </a:lnTo>
                <a:lnTo>
                  <a:pt x="1581768" y="2959099"/>
                </a:lnTo>
                <a:lnTo>
                  <a:pt x="1564364" y="2895599"/>
                </a:lnTo>
                <a:lnTo>
                  <a:pt x="1547796" y="2844799"/>
                </a:lnTo>
                <a:lnTo>
                  <a:pt x="1532082" y="2793999"/>
                </a:lnTo>
                <a:lnTo>
                  <a:pt x="1517237" y="2743199"/>
                </a:lnTo>
                <a:lnTo>
                  <a:pt x="1503279" y="2679699"/>
                </a:lnTo>
                <a:lnTo>
                  <a:pt x="1490222" y="2628899"/>
                </a:lnTo>
                <a:lnTo>
                  <a:pt x="1478085" y="2565399"/>
                </a:lnTo>
                <a:lnTo>
                  <a:pt x="1466882" y="2514599"/>
                </a:lnTo>
                <a:lnTo>
                  <a:pt x="1456630" y="2451099"/>
                </a:lnTo>
                <a:lnTo>
                  <a:pt x="1447347" y="2400299"/>
                </a:lnTo>
                <a:lnTo>
                  <a:pt x="1439047" y="2336799"/>
                </a:lnTo>
                <a:lnTo>
                  <a:pt x="1431748" y="2285999"/>
                </a:lnTo>
                <a:lnTo>
                  <a:pt x="1425465" y="2235199"/>
                </a:lnTo>
                <a:lnTo>
                  <a:pt x="1420215" y="2184399"/>
                </a:lnTo>
                <a:lnTo>
                  <a:pt x="1416015" y="2133599"/>
                </a:lnTo>
                <a:lnTo>
                  <a:pt x="1412881" y="2082799"/>
                </a:lnTo>
                <a:lnTo>
                  <a:pt x="1410829" y="2031999"/>
                </a:lnTo>
                <a:lnTo>
                  <a:pt x="1409875" y="1993899"/>
                </a:lnTo>
                <a:lnTo>
                  <a:pt x="1410036" y="1943099"/>
                </a:lnTo>
                <a:lnTo>
                  <a:pt x="1411329" y="1904999"/>
                </a:lnTo>
                <a:lnTo>
                  <a:pt x="1413768" y="1879599"/>
                </a:lnTo>
                <a:lnTo>
                  <a:pt x="1417372" y="1841499"/>
                </a:lnTo>
                <a:lnTo>
                  <a:pt x="1421090" y="1816099"/>
                </a:lnTo>
                <a:lnTo>
                  <a:pt x="1249478" y="1816099"/>
                </a:lnTo>
                <a:lnTo>
                  <a:pt x="1233019" y="1777999"/>
                </a:lnTo>
                <a:lnTo>
                  <a:pt x="1215380" y="1739899"/>
                </a:lnTo>
                <a:lnTo>
                  <a:pt x="1196575" y="1714499"/>
                </a:lnTo>
                <a:lnTo>
                  <a:pt x="1176615" y="1676399"/>
                </a:lnTo>
                <a:lnTo>
                  <a:pt x="1155514" y="1638299"/>
                </a:lnTo>
                <a:lnTo>
                  <a:pt x="1133285" y="1600199"/>
                </a:lnTo>
                <a:lnTo>
                  <a:pt x="1109941" y="1562099"/>
                </a:lnTo>
                <a:lnTo>
                  <a:pt x="1085496" y="1523999"/>
                </a:lnTo>
                <a:lnTo>
                  <a:pt x="1059961" y="1485899"/>
                </a:lnTo>
                <a:lnTo>
                  <a:pt x="1033349" y="1447799"/>
                </a:lnTo>
                <a:lnTo>
                  <a:pt x="1005675" y="1409699"/>
                </a:lnTo>
                <a:lnTo>
                  <a:pt x="976951" y="1371599"/>
                </a:lnTo>
                <a:lnTo>
                  <a:pt x="947189" y="1333499"/>
                </a:lnTo>
                <a:lnTo>
                  <a:pt x="916404" y="1295399"/>
                </a:lnTo>
                <a:lnTo>
                  <a:pt x="884607" y="1257299"/>
                </a:lnTo>
                <a:lnTo>
                  <a:pt x="851812" y="1219199"/>
                </a:lnTo>
                <a:lnTo>
                  <a:pt x="818032" y="1193799"/>
                </a:lnTo>
                <a:lnTo>
                  <a:pt x="783280" y="1155699"/>
                </a:lnTo>
                <a:lnTo>
                  <a:pt x="747568" y="1117599"/>
                </a:lnTo>
                <a:lnTo>
                  <a:pt x="710911" y="1079499"/>
                </a:lnTo>
                <a:lnTo>
                  <a:pt x="673320" y="1041399"/>
                </a:lnTo>
                <a:lnTo>
                  <a:pt x="634809" y="1003299"/>
                </a:lnTo>
                <a:lnTo>
                  <a:pt x="595390" y="965199"/>
                </a:lnTo>
                <a:lnTo>
                  <a:pt x="555078" y="927100"/>
                </a:lnTo>
                <a:lnTo>
                  <a:pt x="513884" y="901700"/>
                </a:lnTo>
                <a:lnTo>
                  <a:pt x="471821" y="863600"/>
                </a:lnTo>
                <a:lnTo>
                  <a:pt x="428904" y="825500"/>
                </a:lnTo>
                <a:lnTo>
                  <a:pt x="385144" y="787400"/>
                </a:lnTo>
                <a:lnTo>
                  <a:pt x="340555" y="762000"/>
                </a:lnTo>
                <a:lnTo>
                  <a:pt x="295149" y="723900"/>
                </a:lnTo>
                <a:lnTo>
                  <a:pt x="248940" y="698500"/>
                </a:lnTo>
                <a:lnTo>
                  <a:pt x="201941" y="660400"/>
                </a:lnTo>
                <a:lnTo>
                  <a:pt x="154165" y="635000"/>
                </a:lnTo>
                <a:lnTo>
                  <a:pt x="105624" y="596900"/>
                </a:lnTo>
                <a:lnTo>
                  <a:pt x="56331" y="571500"/>
                </a:lnTo>
                <a:lnTo>
                  <a:pt x="6300" y="533400"/>
                </a:lnTo>
                <a:close/>
              </a:path>
              <a:path w="2173604" h="3340100">
                <a:moveTo>
                  <a:pt x="622225" y="0"/>
                </a:moveTo>
                <a:lnTo>
                  <a:pt x="618034" y="0"/>
                </a:lnTo>
                <a:lnTo>
                  <a:pt x="617510" y="12700"/>
                </a:lnTo>
                <a:lnTo>
                  <a:pt x="622225" y="12700"/>
                </a:lnTo>
                <a:lnTo>
                  <a:pt x="637842" y="25400"/>
                </a:lnTo>
                <a:lnTo>
                  <a:pt x="654393" y="50800"/>
                </a:lnTo>
                <a:lnTo>
                  <a:pt x="671804" y="63500"/>
                </a:lnTo>
                <a:lnTo>
                  <a:pt x="690002" y="88900"/>
                </a:lnTo>
                <a:lnTo>
                  <a:pt x="708914" y="114300"/>
                </a:lnTo>
                <a:lnTo>
                  <a:pt x="728465" y="152400"/>
                </a:lnTo>
                <a:lnTo>
                  <a:pt x="748583" y="177800"/>
                </a:lnTo>
                <a:lnTo>
                  <a:pt x="769194" y="215900"/>
                </a:lnTo>
                <a:lnTo>
                  <a:pt x="790225" y="241300"/>
                </a:lnTo>
                <a:lnTo>
                  <a:pt x="811602" y="279400"/>
                </a:lnTo>
                <a:lnTo>
                  <a:pt x="833251" y="317500"/>
                </a:lnTo>
                <a:lnTo>
                  <a:pt x="877074" y="393700"/>
                </a:lnTo>
                <a:lnTo>
                  <a:pt x="899101" y="444500"/>
                </a:lnTo>
                <a:lnTo>
                  <a:pt x="921106" y="482600"/>
                </a:lnTo>
                <a:lnTo>
                  <a:pt x="943017" y="533400"/>
                </a:lnTo>
                <a:lnTo>
                  <a:pt x="964759" y="571500"/>
                </a:lnTo>
                <a:lnTo>
                  <a:pt x="986260" y="622300"/>
                </a:lnTo>
                <a:lnTo>
                  <a:pt x="1007446" y="673100"/>
                </a:lnTo>
                <a:lnTo>
                  <a:pt x="1028244" y="723900"/>
                </a:lnTo>
                <a:lnTo>
                  <a:pt x="1048579" y="774700"/>
                </a:lnTo>
                <a:lnTo>
                  <a:pt x="1068380" y="825500"/>
                </a:lnTo>
                <a:lnTo>
                  <a:pt x="1087571" y="876300"/>
                </a:lnTo>
                <a:lnTo>
                  <a:pt x="1106080" y="927100"/>
                </a:lnTo>
                <a:lnTo>
                  <a:pt x="1123833" y="977899"/>
                </a:lnTo>
                <a:lnTo>
                  <a:pt x="1140757" y="1041399"/>
                </a:lnTo>
                <a:lnTo>
                  <a:pt x="1156778" y="1092199"/>
                </a:lnTo>
                <a:lnTo>
                  <a:pt x="1171822" y="1142999"/>
                </a:lnTo>
                <a:lnTo>
                  <a:pt x="1185818" y="1206499"/>
                </a:lnTo>
                <a:lnTo>
                  <a:pt x="1198690" y="1257299"/>
                </a:lnTo>
                <a:lnTo>
                  <a:pt x="1210365" y="1320799"/>
                </a:lnTo>
                <a:lnTo>
                  <a:pt x="1220771" y="1371599"/>
                </a:lnTo>
                <a:lnTo>
                  <a:pt x="1229833" y="1422399"/>
                </a:lnTo>
                <a:lnTo>
                  <a:pt x="1237478" y="1485899"/>
                </a:lnTo>
                <a:lnTo>
                  <a:pt x="1243632" y="1536699"/>
                </a:lnTo>
                <a:lnTo>
                  <a:pt x="1248223" y="1600199"/>
                </a:lnTo>
                <a:lnTo>
                  <a:pt x="1251176" y="1650999"/>
                </a:lnTo>
                <a:lnTo>
                  <a:pt x="1252419" y="1701799"/>
                </a:lnTo>
                <a:lnTo>
                  <a:pt x="1251877" y="1765299"/>
                </a:lnTo>
                <a:lnTo>
                  <a:pt x="1249478" y="1816099"/>
                </a:lnTo>
                <a:lnTo>
                  <a:pt x="1421090" y="1816099"/>
                </a:lnTo>
                <a:lnTo>
                  <a:pt x="1424808" y="1790699"/>
                </a:lnTo>
                <a:lnTo>
                  <a:pt x="1435774" y="1752599"/>
                </a:lnTo>
                <a:lnTo>
                  <a:pt x="1450064" y="1714499"/>
                </a:lnTo>
                <a:lnTo>
                  <a:pt x="1467476" y="1663699"/>
                </a:lnTo>
                <a:lnTo>
                  <a:pt x="1487804" y="1625599"/>
                </a:lnTo>
                <a:lnTo>
                  <a:pt x="1510844" y="1574799"/>
                </a:lnTo>
                <a:lnTo>
                  <a:pt x="1519360" y="1562099"/>
                </a:lnTo>
                <a:lnTo>
                  <a:pt x="1395020" y="1562099"/>
                </a:lnTo>
                <a:lnTo>
                  <a:pt x="1388224" y="1498599"/>
                </a:lnTo>
                <a:lnTo>
                  <a:pt x="1384510" y="1435099"/>
                </a:lnTo>
                <a:lnTo>
                  <a:pt x="1383898" y="1396999"/>
                </a:lnTo>
                <a:lnTo>
                  <a:pt x="1283006" y="1396999"/>
                </a:lnTo>
                <a:lnTo>
                  <a:pt x="1277669" y="1346199"/>
                </a:lnTo>
                <a:lnTo>
                  <a:pt x="1270394" y="1308099"/>
                </a:lnTo>
                <a:lnTo>
                  <a:pt x="1261273" y="1257299"/>
                </a:lnTo>
                <a:lnTo>
                  <a:pt x="1250394" y="1206499"/>
                </a:lnTo>
                <a:lnTo>
                  <a:pt x="1237849" y="1168399"/>
                </a:lnTo>
                <a:lnTo>
                  <a:pt x="1223728" y="1117599"/>
                </a:lnTo>
                <a:lnTo>
                  <a:pt x="1208120" y="1066799"/>
                </a:lnTo>
                <a:lnTo>
                  <a:pt x="1191116" y="1015999"/>
                </a:lnTo>
                <a:lnTo>
                  <a:pt x="1172807" y="965199"/>
                </a:lnTo>
                <a:lnTo>
                  <a:pt x="1153281" y="914400"/>
                </a:lnTo>
                <a:lnTo>
                  <a:pt x="1132631" y="863600"/>
                </a:lnTo>
                <a:lnTo>
                  <a:pt x="1110945" y="812800"/>
                </a:lnTo>
                <a:lnTo>
                  <a:pt x="1088315" y="749300"/>
                </a:lnTo>
                <a:lnTo>
                  <a:pt x="1064829" y="698500"/>
                </a:lnTo>
                <a:lnTo>
                  <a:pt x="1040580" y="647700"/>
                </a:lnTo>
                <a:lnTo>
                  <a:pt x="1015656" y="596900"/>
                </a:lnTo>
                <a:lnTo>
                  <a:pt x="990147" y="558800"/>
                </a:lnTo>
                <a:lnTo>
                  <a:pt x="964145" y="508000"/>
                </a:lnTo>
                <a:lnTo>
                  <a:pt x="937740" y="457200"/>
                </a:lnTo>
                <a:lnTo>
                  <a:pt x="911021" y="406400"/>
                </a:lnTo>
                <a:lnTo>
                  <a:pt x="884078" y="368300"/>
                </a:lnTo>
                <a:lnTo>
                  <a:pt x="857003" y="317500"/>
                </a:lnTo>
                <a:lnTo>
                  <a:pt x="829885" y="279400"/>
                </a:lnTo>
                <a:lnTo>
                  <a:pt x="802814" y="228600"/>
                </a:lnTo>
                <a:lnTo>
                  <a:pt x="775881" y="190500"/>
                </a:lnTo>
                <a:lnTo>
                  <a:pt x="749176" y="152400"/>
                </a:lnTo>
                <a:lnTo>
                  <a:pt x="722789" y="114300"/>
                </a:lnTo>
                <a:lnTo>
                  <a:pt x="696810" y="88900"/>
                </a:lnTo>
                <a:lnTo>
                  <a:pt x="671329" y="50800"/>
                </a:lnTo>
                <a:lnTo>
                  <a:pt x="646438" y="25400"/>
                </a:lnTo>
                <a:lnTo>
                  <a:pt x="622225" y="0"/>
                </a:lnTo>
                <a:close/>
              </a:path>
              <a:path w="2173604" h="3340100">
                <a:moveTo>
                  <a:pt x="2156639" y="990599"/>
                </a:moveTo>
                <a:lnTo>
                  <a:pt x="2138314" y="990599"/>
                </a:lnTo>
                <a:lnTo>
                  <a:pt x="2118908" y="1003299"/>
                </a:lnTo>
                <a:lnTo>
                  <a:pt x="2093524" y="1015999"/>
                </a:lnTo>
                <a:lnTo>
                  <a:pt x="2062800" y="1028699"/>
                </a:lnTo>
                <a:lnTo>
                  <a:pt x="2027374" y="1054099"/>
                </a:lnTo>
                <a:lnTo>
                  <a:pt x="1987883" y="1066799"/>
                </a:lnTo>
                <a:lnTo>
                  <a:pt x="1944967" y="1092199"/>
                </a:lnTo>
                <a:lnTo>
                  <a:pt x="1899264" y="1117599"/>
                </a:lnTo>
                <a:lnTo>
                  <a:pt x="1851410" y="1155699"/>
                </a:lnTo>
                <a:lnTo>
                  <a:pt x="1802045" y="1181099"/>
                </a:lnTo>
                <a:lnTo>
                  <a:pt x="1651261" y="1295399"/>
                </a:lnTo>
                <a:lnTo>
                  <a:pt x="1602230" y="1333499"/>
                </a:lnTo>
                <a:lnTo>
                  <a:pt x="1554878" y="1384299"/>
                </a:lnTo>
                <a:lnTo>
                  <a:pt x="1509843" y="1422399"/>
                </a:lnTo>
                <a:lnTo>
                  <a:pt x="1467763" y="1473199"/>
                </a:lnTo>
                <a:lnTo>
                  <a:pt x="1429276" y="1511299"/>
                </a:lnTo>
                <a:lnTo>
                  <a:pt x="1395020" y="1562099"/>
                </a:lnTo>
                <a:lnTo>
                  <a:pt x="1519360" y="1562099"/>
                </a:lnTo>
                <a:lnTo>
                  <a:pt x="1536392" y="1536699"/>
                </a:lnTo>
                <a:lnTo>
                  <a:pt x="1564245" y="1498599"/>
                </a:lnTo>
                <a:lnTo>
                  <a:pt x="1594198" y="1460499"/>
                </a:lnTo>
                <a:lnTo>
                  <a:pt x="1626046" y="1409699"/>
                </a:lnTo>
                <a:lnTo>
                  <a:pt x="1659586" y="1371599"/>
                </a:lnTo>
                <a:lnTo>
                  <a:pt x="1694613" y="1333499"/>
                </a:lnTo>
                <a:lnTo>
                  <a:pt x="1730923" y="1295399"/>
                </a:lnTo>
                <a:lnTo>
                  <a:pt x="1768313" y="1269999"/>
                </a:lnTo>
                <a:lnTo>
                  <a:pt x="1806577" y="1231899"/>
                </a:lnTo>
                <a:lnTo>
                  <a:pt x="1845512" y="1193799"/>
                </a:lnTo>
                <a:lnTo>
                  <a:pt x="1884914" y="1168399"/>
                </a:lnTo>
                <a:lnTo>
                  <a:pt x="1924578" y="1130299"/>
                </a:lnTo>
                <a:lnTo>
                  <a:pt x="2043103" y="1054099"/>
                </a:lnTo>
                <a:lnTo>
                  <a:pt x="2081775" y="1028699"/>
                </a:lnTo>
                <a:lnTo>
                  <a:pt x="2119688" y="1015999"/>
                </a:lnTo>
                <a:lnTo>
                  <a:pt x="2156639" y="990599"/>
                </a:lnTo>
                <a:close/>
              </a:path>
              <a:path w="2173604" h="3340100">
                <a:moveTo>
                  <a:pt x="1713123" y="431800"/>
                </a:moveTo>
                <a:lnTo>
                  <a:pt x="1697407" y="431800"/>
                </a:lnTo>
                <a:lnTo>
                  <a:pt x="1683439" y="444500"/>
                </a:lnTo>
                <a:lnTo>
                  <a:pt x="1667285" y="469900"/>
                </a:lnTo>
                <a:lnTo>
                  <a:pt x="1649199" y="495300"/>
                </a:lnTo>
                <a:lnTo>
                  <a:pt x="1629436" y="520700"/>
                </a:lnTo>
                <a:lnTo>
                  <a:pt x="1608249" y="546100"/>
                </a:lnTo>
                <a:lnTo>
                  <a:pt x="1585893" y="584200"/>
                </a:lnTo>
                <a:lnTo>
                  <a:pt x="1562622" y="622300"/>
                </a:lnTo>
                <a:lnTo>
                  <a:pt x="1538690" y="660400"/>
                </a:lnTo>
                <a:lnTo>
                  <a:pt x="1514350" y="698500"/>
                </a:lnTo>
                <a:lnTo>
                  <a:pt x="1465466" y="800100"/>
                </a:lnTo>
                <a:lnTo>
                  <a:pt x="1441430" y="850900"/>
                </a:lnTo>
                <a:lnTo>
                  <a:pt x="1418002" y="901700"/>
                </a:lnTo>
                <a:lnTo>
                  <a:pt x="1395439" y="952500"/>
                </a:lnTo>
                <a:lnTo>
                  <a:pt x="1373992" y="1015999"/>
                </a:lnTo>
                <a:lnTo>
                  <a:pt x="1353917" y="1066799"/>
                </a:lnTo>
                <a:lnTo>
                  <a:pt x="1335467" y="1130299"/>
                </a:lnTo>
                <a:lnTo>
                  <a:pt x="1318897" y="1193799"/>
                </a:lnTo>
                <a:lnTo>
                  <a:pt x="1304461" y="1257299"/>
                </a:lnTo>
                <a:lnTo>
                  <a:pt x="1292413" y="1320799"/>
                </a:lnTo>
                <a:lnTo>
                  <a:pt x="1283006" y="1396999"/>
                </a:lnTo>
                <a:lnTo>
                  <a:pt x="1383898" y="1396999"/>
                </a:lnTo>
                <a:lnTo>
                  <a:pt x="1383693" y="1384299"/>
                </a:lnTo>
                <a:lnTo>
                  <a:pt x="1385588" y="1320799"/>
                </a:lnTo>
                <a:lnTo>
                  <a:pt x="1390011" y="1257299"/>
                </a:lnTo>
                <a:lnTo>
                  <a:pt x="1396776" y="1206499"/>
                </a:lnTo>
                <a:lnTo>
                  <a:pt x="1405699" y="1142999"/>
                </a:lnTo>
                <a:lnTo>
                  <a:pt x="1416596" y="1092199"/>
                </a:lnTo>
                <a:lnTo>
                  <a:pt x="1429281" y="1041399"/>
                </a:lnTo>
                <a:lnTo>
                  <a:pt x="1443570" y="990599"/>
                </a:lnTo>
                <a:lnTo>
                  <a:pt x="1459278" y="939800"/>
                </a:lnTo>
                <a:lnTo>
                  <a:pt x="1476221" y="889000"/>
                </a:lnTo>
                <a:lnTo>
                  <a:pt x="1494213" y="838200"/>
                </a:lnTo>
                <a:lnTo>
                  <a:pt x="1513070" y="800100"/>
                </a:lnTo>
                <a:lnTo>
                  <a:pt x="1532608" y="749300"/>
                </a:lnTo>
                <a:lnTo>
                  <a:pt x="1552641" y="711200"/>
                </a:lnTo>
                <a:lnTo>
                  <a:pt x="1572985" y="673100"/>
                </a:lnTo>
                <a:lnTo>
                  <a:pt x="1613867" y="596900"/>
                </a:lnTo>
                <a:lnTo>
                  <a:pt x="1634036" y="558800"/>
                </a:lnTo>
                <a:lnTo>
                  <a:pt x="1653776" y="533400"/>
                </a:lnTo>
                <a:lnTo>
                  <a:pt x="1672904" y="495300"/>
                </a:lnTo>
                <a:lnTo>
                  <a:pt x="1691235" y="469900"/>
                </a:lnTo>
                <a:lnTo>
                  <a:pt x="1708583" y="444500"/>
                </a:lnTo>
                <a:lnTo>
                  <a:pt x="1713123" y="431800"/>
                </a:lnTo>
                <a:close/>
              </a:path>
              <a:path w="2173604" h="3340100">
                <a:moveTo>
                  <a:pt x="2173403" y="977899"/>
                </a:moveTo>
                <a:lnTo>
                  <a:pt x="2169212" y="977899"/>
                </a:lnTo>
                <a:lnTo>
                  <a:pt x="2156639" y="990599"/>
                </a:lnTo>
                <a:lnTo>
                  <a:pt x="2169212" y="990599"/>
                </a:lnTo>
                <a:lnTo>
                  <a:pt x="2173403" y="9778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212" y="1050036"/>
            <a:ext cx="1567180" cy="853440"/>
          </a:xfrm>
          <a:custGeom>
            <a:avLst/>
            <a:gdLst/>
            <a:ahLst/>
            <a:cxnLst/>
            <a:rect l="l" t="t" r="r" b="b"/>
            <a:pathLst>
              <a:path w="1567180" h="853439">
                <a:moveTo>
                  <a:pt x="637540" y="0"/>
                </a:moveTo>
                <a:lnTo>
                  <a:pt x="588301" y="2900"/>
                </a:lnTo>
                <a:lnTo>
                  <a:pt x="540772" y="11381"/>
                </a:lnTo>
                <a:lnTo>
                  <a:pt x="495284" y="25112"/>
                </a:lnTo>
                <a:lnTo>
                  <a:pt x="452167" y="43763"/>
                </a:lnTo>
                <a:lnTo>
                  <a:pt x="411751" y="67003"/>
                </a:lnTo>
                <a:lnTo>
                  <a:pt x="374367" y="94503"/>
                </a:lnTo>
                <a:lnTo>
                  <a:pt x="340344" y="125932"/>
                </a:lnTo>
                <a:lnTo>
                  <a:pt x="310014" y="160960"/>
                </a:lnTo>
                <a:lnTo>
                  <a:pt x="283706" y="199257"/>
                </a:lnTo>
                <a:lnTo>
                  <a:pt x="261751" y="240491"/>
                </a:lnTo>
                <a:lnTo>
                  <a:pt x="244478" y="284333"/>
                </a:lnTo>
                <a:lnTo>
                  <a:pt x="232219" y="330453"/>
                </a:lnTo>
                <a:lnTo>
                  <a:pt x="227444" y="377698"/>
                </a:lnTo>
                <a:lnTo>
                  <a:pt x="190334" y="381508"/>
                </a:lnTo>
                <a:lnTo>
                  <a:pt x="145589" y="395398"/>
                </a:lnTo>
                <a:lnTo>
                  <a:pt x="105098" y="417379"/>
                </a:lnTo>
                <a:lnTo>
                  <a:pt x="69819" y="446492"/>
                </a:lnTo>
                <a:lnTo>
                  <a:pt x="40711" y="481776"/>
                </a:lnTo>
                <a:lnTo>
                  <a:pt x="18732" y="522272"/>
                </a:lnTo>
                <a:lnTo>
                  <a:pt x="4842" y="567020"/>
                </a:lnTo>
                <a:lnTo>
                  <a:pt x="0" y="615061"/>
                </a:lnTo>
                <a:lnTo>
                  <a:pt x="4843" y="663115"/>
                </a:lnTo>
                <a:lnTo>
                  <a:pt x="18733" y="707868"/>
                </a:lnTo>
                <a:lnTo>
                  <a:pt x="40712" y="748361"/>
                </a:lnTo>
                <a:lnTo>
                  <a:pt x="69821" y="783637"/>
                </a:lnTo>
                <a:lnTo>
                  <a:pt x="105101" y="812740"/>
                </a:lnTo>
                <a:lnTo>
                  <a:pt x="145593" y="834713"/>
                </a:lnTo>
                <a:lnTo>
                  <a:pt x="190338" y="848598"/>
                </a:lnTo>
                <a:lnTo>
                  <a:pt x="238378" y="853439"/>
                </a:lnTo>
                <a:lnTo>
                  <a:pt x="249732" y="852297"/>
                </a:lnTo>
                <a:lnTo>
                  <a:pt x="1394340" y="852297"/>
                </a:lnTo>
                <a:lnTo>
                  <a:pt x="1433924" y="846984"/>
                </a:lnTo>
                <a:lnTo>
                  <a:pt x="1477132" y="828764"/>
                </a:lnTo>
                <a:lnTo>
                  <a:pt x="1513728" y="800496"/>
                </a:lnTo>
                <a:lnTo>
                  <a:pt x="1541996" y="763900"/>
                </a:lnTo>
                <a:lnTo>
                  <a:pt x="1560216" y="720692"/>
                </a:lnTo>
                <a:lnTo>
                  <a:pt x="1566671" y="672591"/>
                </a:lnTo>
                <a:lnTo>
                  <a:pt x="1558536" y="618803"/>
                </a:lnTo>
                <a:lnTo>
                  <a:pt x="1535779" y="571468"/>
                </a:lnTo>
                <a:lnTo>
                  <a:pt x="1500878" y="533038"/>
                </a:lnTo>
                <a:lnTo>
                  <a:pt x="1456308" y="505967"/>
                </a:lnTo>
                <a:lnTo>
                  <a:pt x="1408176" y="496315"/>
                </a:lnTo>
                <a:lnTo>
                  <a:pt x="1417446" y="450468"/>
                </a:lnTo>
                <a:lnTo>
                  <a:pt x="1413178" y="402813"/>
                </a:lnTo>
                <a:lnTo>
                  <a:pt x="1400870" y="357965"/>
                </a:lnTo>
                <a:lnTo>
                  <a:pt x="1381270" y="316672"/>
                </a:lnTo>
                <a:lnTo>
                  <a:pt x="1355126" y="279681"/>
                </a:lnTo>
                <a:lnTo>
                  <a:pt x="1323185" y="247740"/>
                </a:lnTo>
                <a:lnTo>
                  <a:pt x="1297362" y="229488"/>
                </a:lnTo>
                <a:lnTo>
                  <a:pt x="1006221" y="229488"/>
                </a:lnTo>
                <a:lnTo>
                  <a:pt x="980566" y="182372"/>
                </a:lnTo>
                <a:lnTo>
                  <a:pt x="950351" y="142958"/>
                </a:lnTo>
                <a:lnTo>
                  <a:pt x="915699" y="107477"/>
                </a:lnTo>
                <a:lnTo>
                  <a:pt x="877020" y="76336"/>
                </a:lnTo>
                <a:lnTo>
                  <a:pt x="834723" y="49942"/>
                </a:lnTo>
                <a:lnTo>
                  <a:pt x="789217" y="28704"/>
                </a:lnTo>
                <a:lnTo>
                  <a:pt x="740912" y="13029"/>
                </a:lnTo>
                <a:lnTo>
                  <a:pt x="690216" y="3325"/>
                </a:lnTo>
                <a:lnTo>
                  <a:pt x="637540" y="0"/>
                </a:lnTo>
                <a:close/>
              </a:path>
              <a:path w="1567180" h="853439">
                <a:moveTo>
                  <a:pt x="1394340" y="852297"/>
                </a:moveTo>
                <a:lnTo>
                  <a:pt x="249732" y="852297"/>
                </a:lnTo>
                <a:lnTo>
                  <a:pt x="255397" y="853439"/>
                </a:lnTo>
                <a:lnTo>
                  <a:pt x="1385824" y="853439"/>
                </a:lnTo>
                <a:lnTo>
                  <a:pt x="1394340" y="852297"/>
                </a:lnTo>
                <a:close/>
              </a:path>
              <a:path w="1567180" h="853439">
                <a:moveTo>
                  <a:pt x="1152398" y="185419"/>
                </a:moveTo>
                <a:lnTo>
                  <a:pt x="1098962" y="190785"/>
                </a:lnTo>
                <a:lnTo>
                  <a:pt x="1049147" y="206248"/>
                </a:lnTo>
                <a:lnTo>
                  <a:pt x="1006221" y="229488"/>
                </a:lnTo>
                <a:lnTo>
                  <a:pt x="1297362" y="229488"/>
                </a:lnTo>
                <a:lnTo>
                  <a:pt x="1286194" y="221596"/>
                </a:lnTo>
                <a:lnTo>
                  <a:pt x="1244901" y="201996"/>
                </a:lnTo>
                <a:lnTo>
                  <a:pt x="1200053" y="189688"/>
                </a:lnTo>
                <a:lnTo>
                  <a:pt x="1152398" y="18541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77339" y="3180588"/>
            <a:ext cx="1112520" cy="113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1220" y="1653539"/>
            <a:ext cx="1569720" cy="176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07335" y="2721864"/>
            <a:ext cx="1449324" cy="164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636" y="2734055"/>
            <a:ext cx="1458468" cy="1644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32988" y="2132076"/>
            <a:ext cx="1458467" cy="1644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8116" y="1767839"/>
            <a:ext cx="1909572" cy="2156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6259" y="2375916"/>
            <a:ext cx="1341120" cy="1501140"/>
          </a:xfrm>
          <a:prstGeom prst="rect">
            <a:avLst/>
          </a:prstGeom>
          <a:blipFill dpi="0" rotWithShape="1">
            <a:blip r:embed="rId8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29155" y="1363980"/>
            <a:ext cx="1309116" cy="1412748"/>
          </a:xfrm>
          <a:prstGeom prst="rect">
            <a:avLst/>
          </a:prstGeom>
          <a:blipFill dpi="0" rotWithShape="1">
            <a:blip r:embed="rId9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63696" y="3607308"/>
            <a:ext cx="842771" cy="854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80388" y="2281427"/>
            <a:ext cx="1165860" cy="1120139"/>
          </a:xfrm>
          <a:prstGeom prst="rect">
            <a:avLst/>
          </a:prstGeom>
          <a:blipFill dpi="0" rotWithShape="1">
            <a:blip r:embed="rId11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3108" y="3425952"/>
            <a:ext cx="873251" cy="841248"/>
          </a:xfrm>
          <a:prstGeom prst="rect">
            <a:avLst/>
          </a:prstGeom>
          <a:blipFill dpi="0" rotWithShape="1">
            <a:blip r:embed="rId12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0800" y="1496567"/>
            <a:ext cx="1554479" cy="1638300"/>
          </a:xfrm>
          <a:prstGeom prst="rect">
            <a:avLst/>
          </a:prstGeom>
          <a:blipFill dpi="0" rotWithShape="1">
            <a:blip r:embed="rId13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20084" y="2862072"/>
            <a:ext cx="1112519" cy="1132332"/>
          </a:xfrm>
          <a:prstGeom prst="rect">
            <a:avLst/>
          </a:prstGeom>
          <a:blipFill dpi="0" rotWithShape="1">
            <a:blip r:embed="rId14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9735" y="3000755"/>
            <a:ext cx="1478279" cy="1461516"/>
          </a:xfrm>
          <a:prstGeom prst="rect">
            <a:avLst/>
          </a:prstGeom>
          <a:blipFill dpi="0" rotWithShape="1">
            <a:blip r:embed="rId15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5659" y="161544"/>
            <a:ext cx="1254760" cy="683260"/>
          </a:xfrm>
          <a:custGeom>
            <a:avLst/>
            <a:gdLst/>
            <a:ahLst/>
            <a:cxnLst/>
            <a:rect l="l" t="t" r="r" b="b"/>
            <a:pathLst>
              <a:path w="1254760" h="683260">
                <a:moveTo>
                  <a:pt x="510413" y="0"/>
                </a:moveTo>
                <a:lnTo>
                  <a:pt x="463275" y="3326"/>
                </a:lnTo>
                <a:lnTo>
                  <a:pt x="418181" y="13001"/>
                </a:lnTo>
                <a:lnTo>
                  <a:pt x="375588" y="28570"/>
                </a:lnTo>
                <a:lnTo>
                  <a:pt x="335953" y="49576"/>
                </a:lnTo>
                <a:lnTo>
                  <a:pt x="299735" y="75564"/>
                </a:lnTo>
                <a:lnTo>
                  <a:pt x="267392" y="106079"/>
                </a:lnTo>
                <a:lnTo>
                  <a:pt x="239382" y="140664"/>
                </a:lnTo>
                <a:lnTo>
                  <a:pt x="216163" y="178864"/>
                </a:lnTo>
                <a:lnTo>
                  <a:pt x="198192" y="220224"/>
                </a:lnTo>
                <a:lnTo>
                  <a:pt x="185927" y="264286"/>
                </a:lnTo>
                <a:lnTo>
                  <a:pt x="182117" y="302132"/>
                </a:lnTo>
                <a:lnTo>
                  <a:pt x="152400" y="305180"/>
                </a:lnTo>
                <a:lnTo>
                  <a:pt x="110904" y="318789"/>
                </a:lnTo>
                <a:lnTo>
                  <a:pt x="74224" y="341027"/>
                </a:lnTo>
                <a:lnTo>
                  <a:pt x="43576" y="370681"/>
                </a:lnTo>
                <a:lnTo>
                  <a:pt x="20178" y="406536"/>
                </a:lnTo>
                <a:lnTo>
                  <a:pt x="5247" y="447379"/>
                </a:lnTo>
                <a:lnTo>
                  <a:pt x="0" y="491997"/>
                </a:lnTo>
                <a:lnTo>
                  <a:pt x="5041" y="535754"/>
                </a:lnTo>
                <a:lnTo>
                  <a:pt x="19403" y="575912"/>
                </a:lnTo>
                <a:lnTo>
                  <a:pt x="41937" y="611329"/>
                </a:lnTo>
                <a:lnTo>
                  <a:pt x="71499" y="640864"/>
                </a:lnTo>
                <a:lnTo>
                  <a:pt x="106941" y="663373"/>
                </a:lnTo>
                <a:lnTo>
                  <a:pt x="147117" y="677717"/>
                </a:lnTo>
                <a:lnTo>
                  <a:pt x="190880" y="682751"/>
                </a:lnTo>
                <a:lnTo>
                  <a:pt x="199898" y="681863"/>
                </a:lnTo>
                <a:lnTo>
                  <a:pt x="1114990" y="681863"/>
                </a:lnTo>
                <a:lnTo>
                  <a:pt x="1155252" y="675376"/>
                </a:lnTo>
                <a:lnTo>
                  <a:pt x="1194998" y="654840"/>
                </a:lnTo>
                <a:lnTo>
                  <a:pt x="1226332" y="623526"/>
                </a:lnTo>
                <a:lnTo>
                  <a:pt x="1246875" y="583817"/>
                </a:lnTo>
                <a:lnTo>
                  <a:pt x="1254252" y="538098"/>
                </a:lnTo>
                <a:lnTo>
                  <a:pt x="1247745" y="495063"/>
                </a:lnTo>
                <a:lnTo>
                  <a:pt x="1229534" y="457184"/>
                </a:lnTo>
                <a:lnTo>
                  <a:pt x="1201584" y="426424"/>
                </a:lnTo>
                <a:lnTo>
                  <a:pt x="1165860" y="404748"/>
                </a:lnTo>
                <a:lnTo>
                  <a:pt x="1127378" y="397001"/>
                </a:lnTo>
                <a:lnTo>
                  <a:pt x="1134744" y="360425"/>
                </a:lnTo>
                <a:lnTo>
                  <a:pt x="1129141" y="311768"/>
                </a:lnTo>
                <a:lnTo>
                  <a:pt x="1113177" y="267116"/>
                </a:lnTo>
                <a:lnTo>
                  <a:pt x="1088128" y="227738"/>
                </a:lnTo>
                <a:lnTo>
                  <a:pt x="1055265" y="194902"/>
                </a:lnTo>
                <a:lnTo>
                  <a:pt x="1037535" y="183641"/>
                </a:lnTo>
                <a:lnTo>
                  <a:pt x="805561" y="183641"/>
                </a:lnTo>
                <a:lnTo>
                  <a:pt x="785113" y="145923"/>
                </a:lnTo>
                <a:lnTo>
                  <a:pt x="757141" y="110127"/>
                </a:lnTo>
                <a:lnTo>
                  <a:pt x="724600" y="78504"/>
                </a:lnTo>
                <a:lnTo>
                  <a:pt x="687978" y="51540"/>
                </a:lnTo>
                <a:lnTo>
                  <a:pt x="647762" y="29721"/>
                </a:lnTo>
                <a:lnTo>
                  <a:pt x="604438" y="13533"/>
                </a:lnTo>
                <a:lnTo>
                  <a:pt x="558493" y="3464"/>
                </a:lnTo>
                <a:lnTo>
                  <a:pt x="510413" y="0"/>
                </a:lnTo>
                <a:close/>
              </a:path>
              <a:path w="1254760" h="683260">
                <a:moveTo>
                  <a:pt x="1114990" y="681863"/>
                </a:moveTo>
                <a:lnTo>
                  <a:pt x="199898" y="681863"/>
                </a:lnTo>
                <a:lnTo>
                  <a:pt x="204469" y="682751"/>
                </a:lnTo>
                <a:lnTo>
                  <a:pt x="1109472" y="682751"/>
                </a:lnTo>
                <a:lnTo>
                  <a:pt x="1114990" y="681863"/>
                </a:lnTo>
                <a:close/>
              </a:path>
              <a:path w="1254760" h="683260">
                <a:moveTo>
                  <a:pt x="922527" y="148335"/>
                </a:moveTo>
                <a:lnTo>
                  <a:pt x="879824" y="152606"/>
                </a:lnTo>
                <a:lnTo>
                  <a:pt x="839977" y="164973"/>
                </a:lnTo>
                <a:lnTo>
                  <a:pt x="805561" y="183641"/>
                </a:lnTo>
                <a:lnTo>
                  <a:pt x="1037535" y="183641"/>
                </a:lnTo>
                <a:lnTo>
                  <a:pt x="1015863" y="169877"/>
                </a:lnTo>
                <a:lnTo>
                  <a:pt x="971192" y="153932"/>
                </a:lnTo>
                <a:lnTo>
                  <a:pt x="922527" y="148335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87133" y="444245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173"/>
                </a:lnTo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333481" y="444245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173"/>
                </a:lnTo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05671" y="1575816"/>
            <a:ext cx="3045460" cy="1123315"/>
          </a:xfrm>
          <a:custGeom>
            <a:avLst/>
            <a:gdLst/>
            <a:ahLst/>
            <a:cxnLst/>
            <a:rect l="l" t="t" r="r" b="b"/>
            <a:pathLst>
              <a:path w="3045459" h="1123314">
                <a:moveTo>
                  <a:pt x="2608199" y="0"/>
                </a:moveTo>
                <a:lnTo>
                  <a:pt x="436752" y="0"/>
                </a:lnTo>
                <a:lnTo>
                  <a:pt x="389170" y="2563"/>
                </a:lnTo>
                <a:lnTo>
                  <a:pt x="343070" y="10075"/>
                </a:lnTo>
                <a:lnTo>
                  <a:pt x="298720" y="22270"/>
                </a:lnTo>
                <a:lnTo>
                  <a:pt x="256385" y="38881"/>
                </a:lnTo>
                <a:lnTo>
                  <a:pt x="216332" y="59642"/>
                </a:lnTo>
                <a:lnTo>
                  <a:pt x="178829" y="84287"/>
                </a:lnTo>
                <a:lnTo>
                  <a:pt x="144141" y="112548"/>
                </a:lnTo>
                <a:lnTo>
                  <a:pt x="112535" y="144160"/>
                </a:lnTo>
                <a:lnTo>
                  <a:pt x="84279" y="178856"/>
                </a:lnTo>
                <a:lnTo>
                  <a:pt x="59638" y="216370"/>
                </a:lnTo>
                <a:lnTo>
                  <a:pt x="38879" y="256435"/>
                </a:lnTo>
                <a:lnTo>
                  <a:pt x="22269" y="298785"/>
                </a:lnTo>
                <a:lnTo>
                  <a:pt x="10075" y="343153"/>
                </a:lnTo>
                <a:lnTo>
                  <a:pt x="2563" y="389274"/>
                </a:lnTo>
                <a:lnTo>
                  <a:pt x="0" y="436880"/>
                </a:lnTo>
                <a:lnTo>
                  <a:pt x="0" y="1123188"/>
                </a:lnTo>
                <a:lnTo>
                  <a:pt x="3044952" y="1123188"/>
                </a:lnTo>
                <a:lnTo>
                  <a:pt x="3044952" y="436880"/>
                </a:lnTo>
                <a:lnTo>
                  <a:pt x="3042388" y="389274"/>
                </a:lnTo>
                <a:lnTo>
                  <a:pt x="3034876" y="343153"/>
                </a:lnTo>
                <a:lnTo>
                  <a:pt x="3022682" y="298785"/>
                </a:lnTo>
                <a:lnTo>
                  <a:pt x="3006072" y="256435"/>
                </a:lnTo>
                <a:lnTo>
                  <a:pt x="2985313" y="216370"/>
                </a:lnTo>
                <a:lnTo>
                  <a:pt x="2960672" y="178856"/>
                </a:lnTo>
                <a:lnTo>
                  <a:pt x="2932416" y="144160"/>
                </a:lnTo>
                <a:lnTo>
                  <a:pt x="2900810" y="112548"/>
                </a:lnTo>
                <a:lnTo>
                  <a:pt x="2866122" y="84287"/>
                </a:lnTo>
                <a:lnTo>
                  <a:pt x="2828619" y="59642"/>
                </a:lnTo>
                <a:lnTo>
                  <a:pt x="2788566" y="38881"/>
                </a:lnTo>
                <a:lnTo>
                  <a:pt x="2746231" y="22270"/>
                </a:lnTo>
                <a:lnTo>
                  <a:pt x="2701881" y="10075"/>
                </a:lnTo>
                <a:lnTo>
                  <a:pt x="2655781" y="2563"/>
                </a:lnTo>
                <a:lnTo>
                  <a:pt x="260819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44178" y="1704085"/>
            <a:ext cx="136844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Dos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t</a:t>
            </a:r>
            <a:r>
              <a:rPr kumimoji="0" sz="2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r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c</a:t>
            </a:r>
            <a:r>
              <a:rPr kumimoji="0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z</a:t>
            </a:r>
            <a:r>
              <a:rPr kumimoji="0" sz="24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811006" y="1587246"/>
            <a:ext cx="3045460" cy="2792095"/>
          </a:xfrm>
          <a:custGeom>
            <a:avLst/>
            <a:gdLst/>
            <a:ahLst/>
            <a:cxnLst/>
            <a:rect l="l" t="t" r="r" b="b"/>
            <a:pathLst>
              <a:path w="3045459" h="2792095">
                <a:moveTo>
                  <a:pt x="0" y="465327"/>
                </a:moveTo>
                <a:lnTo>
                  <a:pt x="2401" y="417741"/>
                </a:lnTo>
                <a:lnTo>
                  <a:pt x="9451" y="371532"/>
                </a:lnTo>
                <a:lnTo>
                  <a:pt x="20915" y="326933"/>
                </a:lnTo>
                <a:lnTo>
                  <a:pt x="36560" y="284178"/>
                </a:lnTo>
                <a:lnTo>
                  <a:pt x="56151" y="243500"/>
                </a:lnTo>
                <a:lnTo>
                  <a:pt x="79456" y="205134"/>
                </a:lnTo>
                <a:lnTo>
                  <a:pt x="106240" y="169313"/>
                </a:lnTo>
                <a:lnTo>
                  <a:pt x="136271" y="136270"/>
                </a:lnTo>
                <a:lnTo>
                  <a:pt x="169313" y="106240"/>
                </a:lnTo>
                <a:lnTo>
                  <a:pt x="205134" y="79456"/>
                </a:lnTo>
                <a:lnTo>
                  <a:pt x="243500" y="56151"/>
                </a:lnTo>
                <a:lnTo>
                  <a:pt x="284178" y="36560"/>
                </a:lnTo>
                <a:lnTo>
                  <a:pt x="326933" y="20915"/>
                </a:lnTo>
                <a:lnTo>
                  <a:pt x="371532" y="9451"/>
                </a:lnTo>
                <a:lnTo>
                  <a:pt x="417741" y="2401"/>
                </a:lnTo>
                <a:lnTo>
                  <a:pt x="465327" y="0"/>
                </a:lnTo>
                <a:lnTo>
                  <a:pt x="2579624" y="0"/>
                </a:lnTo>
                <a:lnTo>
                  <a:pt x="2627210" y="2401"/>
                </a:lnTo>
                <a:lnTo>
                  <a:pt x="2673419" y="9451"/>
                </a:lnTo>
                <a:lnTo>
                  <a:pt x="2718018" y="20915"/>
                </a:lnTo>
                <a:lnTo>
                  <a:pt x="2760773" y="36560"/>
                </a:lnTo>
                <a:lnTo>
                  <a:pt x="2801451" y="56151"/>
                </a:lnTo>
                <a:lnTo>
                  <a:pt x="2839817" y="79456"/>
                </a:lnTo>
                <a:lnTo>
                  <a:pt x="2875638" y="106240"/>
                </a:lnTo>
                <a:lnTo>
                  <a:pt x="2908680" y="136270"/>
                </a:lnTo>
                <a:lnTo>
                  <a:pt x="2938711" y="169313"/>
                </a:lnTo>
                <a:lnTo>
                  <a:pt x="2965495" y="205134"/>
                </a:lnTo>
                <a:lnTo>
                  <a:pt x="2988800" y="243500"/>
                </a:lnTo>
                <a:lnTo>
                  <a:pt x="3008391" y="284178"/>
                </a:lnTo>
                <a:lnTo>
                  <a:pt x="3024036" y="326933"/>
                </a:lnTo>
                <a:lnTo>
                  <a:pt x="3035500" y="371532"/>
                </a:lnTo>
                <a:lnTo>
                  <a:pt x="3042550" y="417741"/>
                </a:lnTo>
                <a:lnTo>
                  <a:pt x="3044952" y="465327"/>
                </a:lnTo>
                <a:lnTo>
                  <a:pt x="3044952" y="2326640"/>
                </a:lnTo>
                <a:lnTo>
                  <a:pt x="3042550" y="2374226"/>
                </a:lnTo>
                <a:lnTo>
                  <a:pt x="3035500" y="2420435"/>
                </a:lnTo>
                <a:lnTo>
                  <a:pt x="3024036" y="2465034"/>
                </a:lnTo>
                <a:lnTo>
                  <a:pt x="3008391" y="2507789"/>
                </a:lnTo>
                <a:lnTo>
                  <a:pt x="2988800" y="2548467"/>
                </a:lnTo>
                <a:lnTo>
                  <a:pt x="2965495" y="2586833"/>
                </a:lnTo>
                <a:lnTo>
                  <a:pt x="2938711" y="2622654"/>
                </a:lnTo>
                <a:lnTo>
                  <a:pt x="2908680" y="2655696"/>
                </a:lnTo>
                <a:lnTo>
                  <a:pt x="2875638" y="2685727"/>
                </a:lnTo>
                <a:lnTo>
                  <a:pt x="2839817" y="2712511"/>
                </a:lnTo>
                <a:lnTo>
                  <a:pt x="2801451" y="2735816"/>
                </a:lnTo>
                <a:lnTo>
                  <a:pt x="2760773" y="2755407"/>
                </a:lnTo>
                <a:lnTo>
                  <a:pt x="2718018" y="2771052"/>
                </a:lnTo>
                <a:lnTo>
                  <a:pt x="2673419" y="2782516"/>
                </a:lnTo>
                <a:lnTo>
                  <a:pt x="2627210" y="2789566"/>
                </a:lnTo>
                <a:lnTo>
                  <a:pt x="2579624" y="2791967"/>
                </a:lnTo>
                <a:lnTo>
                  <a:pt x="465327" y="2791967"/>
                </a:lnTo>
                <a:lnTo>
                  <a:pt x="417741" y="2789566"/>
                </a:lnTo>
                <a:lnTo>
                  <a:pt x="371532" y="2782516"/>
                </a:lnTo>
                <a:lnTo>
                  <a:pt x="326933" y="2771052"/>
                </a:lnTo>
                <a:lnTo>
                  <a:pt x="284178" y="2755407"/>
                </a:lnTo>
                <a:lnTo>
                  <a:pt x="243500" y="2735816"/>
                </a:lnTo>
                <a:lnTo>
                  <a:pt x="205134" y="2712511"/>
                </a:lnTo>
                <a:lnTo>
                  <a:pt x="169313" y="2685727"/>
                </a:lnTo>
                <a:lnTo>
                  <a:pt x="136271" y="2655696"/>
                </a:lnTo>
                <a:lnTo>
                  <a:pt x="106240" y="2622654"/>
                </a:lnTo>
                <a:lnTo>
                  <a:pt x="79456" y="2586833"/>
                </a:lnTo>
                <a:lnTo>
                  <a:pt x="56151" y="2548467"/>
                </a:lnTo>
                <a:lnTo>
                  <a:pt x="36560" y="2507789"/>
                </a:lnTo>
                <a:lnTo>
                  <a:pt x="20915" y="2465034"/>
                </a:lnTo>
                <a:lnTo>
                  <a:pt x="9451" y="2420435"/>
                </a:lnTo>
                <a:lnTo>
                  <a:pt x="2401" y="2374226"/>
                </a:lnTo>
                <a:lnTo>
                  <a:pt x="0" y="2326640"/>
                </a:lnTo>
                <a:lnTo>
                  <a:pt x="0" y="465327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956292" y="2182367"/>
            <a:ext cx="349250" cy="372110"/>
          </a:xfrm>
          <a:custGeom>
            <a:avLst/>
            <a:gdLst/>
            <a:ahLst/>
            <a:cxnLst/>
            <a:rect l="l" t="t" r="r" b="b"/>
            <a:pathLst>
              <a:path w="349250" h="372110">
                <a:moveTo>
                  <a:pt x="35559" y="0"/>
                </a:moveTo>
                <a:lnTo>
                  <a:pt x="24637" y="0"/>
                </a:lnTo>
                <a:lnTo>
                  <a:pt x="20574" y="1143"/>
                </a:lnTo>
                <a:lnTo>
                  <a:pt x="0" y="24384"/>
                </a:lnTo>
                <a:lnTo>
                  <a:pt x="0" y="210312"/>
                </a:lnTo>
                <a:lnTo>
                  <a:pt x="303783" y="368554"/>
                </a:lnTo>
                <a:lnTo>
                  <a:pt x="314832" y="371856"/>
                </a:lnTo>
                <a:lnTo>
                  <a:pt x="324357" y="371856"/>
                </a:lnTo>
                <a:lnTo>
                  <a:pt x="329818" y="370713"/>
                </a:lnTo>
                <a:lnTo>
                  <a:pt x="333882" y="368554"/>
                </a:lnTo>
                <a:lnTo>
                  <a:pt x="343534" y="365252"/>
                </a:lnTo>
                <a:lnTo>
                  <a:pt x="348996" y="356362"/>
                </a:lnTo>
                <a:lnTo>
                  <a:pt x="348996" y="348615"/>
                </a:lnTo>
                <a:lnTo>
                  <a:pt x="320293" y="348615"/>
                </a:lnTo>
                <a:lnTo>
                  <a:pt x="30099" y="210312"/>
                </a:lnTo>
                <a:lnTo>
                  <a:pt x="30099" y="24384"/>
                </a:lnTo>
                <a:lnTo>
                  <a:pt x="89428" y="24384"/>
                </a:lnTo>
                <a:lnTo>
                  <a:pt x="45211" y="3302"/>
                </a:lnTo>
                <a:lnTo>
                  <a:pt x="41021" y="1143"/>
                </a:lnTo>
                <a:lnTo>
                  <a:pt x="35559" y="0"/>
                </a:lnTo>
                <a:close/>
              </a:path>
              <a:path w="349250" h="372110">
                <a:moveTo>
                  <a:pt x="89428" y="24384"/>
                </a:moveTo>
                <a:lnTo>
                  <a:pt x="30099" y="24384"/>
                </a:lnTo>
                <a:lnTo>
                  <a:pt x="320293" y="161544"/>
                </a:lnTo>
                <a:lnTo>
                  <a:pt x="320293" y="348615"/>
                </a:lnTo>
                <a:lnTo>
                  <a:pt x="348996" y="348615"/>
                </a:lnTo>
                <a:lnTo>
                  <a:pt x="348996" y="153797"/>
                </a:lnTo>
                <a:lnTo>
                  <a:pt x="343534" y="145034"/>
                </a:lnTo>
                <a:lnTo>
                  <a:pt x="335279" y="141605"/>
                </a:lnTo>
                <a:lnTo>
                  <a:pt x="89428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88295" y="2130551"/>
            <a:ext cx="425450" cy="216535"/>
          </a:xfrm>
          <a:custGeom>
            <a:avLst/>
            <a:gdLst/>
            <a:ahLst/>
            <a:cxnLst/>
            <a:rect l="l" t="t" r="r" b="b"/>
            <a:pathLst>
              <a:path w="425450" h="216535">
                <a:moveTo>
                  <a:pt x="116204" y="0"/>
                </a:moveTo>
                <a:lnTo>
                  <a:pt x="106679" y="0"/>
                </a:lnTo>
                <a:lnTo>
                  <a:pt x="101219" y="1143"/>
                </a:lnTo>
                <a:lnTo>
                  <a:pt x="16382" y="37719"/>
                </a:lnTo>
                <a:lnTo>
                  <a:pt x="0" y="58800"/>
                </a:lnTo>
                <a:lnTo>
                  <a:pt x="1002" y="65220"/>
                </a:lnTo>
                <a:lnTo>
                  <a:pt x="3921" y="71008"/>
                </a:lnTo>
                <a:lnTo>
                  <a:pt x="8626" y="75963"/>
                </a:lnTo>
                <a:lnTo>
                  <a:pt x="14985" y="79883"/>
                </a:lnTo>
                <a:lnTo>
                  <a:pt x="292607" y="213106"/>
                </a:lnTo>
                <a:lnTo>
                  <a:pt x="296672" y="215264"/>
                </a:lnTo>
                <a:lnTo>
                  <a:pt x="302132" y="216408"/>
                </a:lnTo>
                <a:lnTo>
                  <a:pt x="313054" y="216408"/>
                </a:lnTo>
                <a:lnTo>
                  <a:pt x="317246" y="215264"/>
                </a:lnTo>
                <a:lnTo>
                  <a:pt x="322706" y="213106"/>
                </a:lnTo>
                <a:lnTo>
                  <a:pt x="366458" y="192024"/>
                </a:lnTo>
                <a:lnTo>
                  <a:pt x="307594" y="192024"/>
                </a:lnTo>
                <a:lnTo>
                  <a:pt x="30099" y="59944"/>
                </a:lnTo>
                <a:lnTo>
                  <a:pt x="110744" y="24384"/>
                </a:lnTo>
                <a:lnTo>
                  <a:pt x="175663" y="24384"/>
                </a:lnTo>
                <a:lnTo>
                  <a:pt x="125729" y="2159"/>
                </a:lnTo>
                <a:lnTo>
                  <a:pt x="120269" y="1143"/>
                </a:lnTo>
                <a:lnTo>
                  <a:pt x="116204" y="0"/>
                </a:lnTo>
                <a:close/>
              </a:path>
              <a:path w="425450" h="216535">
                <a:moveTo>
                  <a:pt x="175663" y="24384"/>
                </a:moveTo>
                <a:lnTo>
                  <a:pt x="110744" y="24384"/>
                </a:lnTo>
                <a:lnTo>
                  <a:pt x="395097" y="149860"/>
                </a:lnTo>
                <a:lnTo>
                  <a:pt x="307594" y="192024"/>
                </a:lnTo>
                <a:lnTo>
                  <a:pt x="366458" y="192024"/>
                </a:lnTo>
                <a:lnTo>
                  <a:pt x="410209" y="170942"/>
                </a:lnTo>
                <a:lnTo>
                  <a:pt x="416569" y="167022"/>
                </a:lnTo>
                <a:lnTo>
                  <a:pt x="421274" y="162067"/>
                </a:lnTo>
                <a:lnTo>
                  <a:pt x="424193" y="156279"/>
                </a:lnTo>
                <a:lnTo>
                  <a:pt x="425196" y="149860"/>
                </a:lnTo>
                <a:lnTo>
                  <a:pt x="424193" y="143440"/>
                </a:lnTo>
                <a:lnTo>
                  <a:pt x="421274" y="137652"/>
                </a:lnTo>
                <a:lnTo>
                  <a:pt x="416569" y="132697"/>
                </a:lnTo>
                <a:lnTo>
                  <a:pt x="410209" y="128777"/>
                </a:lnTo>
                <a:lnTo>
                  <a:pt x="175663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096500" y="2081783"/>
            <a:ext cx="416559" cy="208915"/>
          </a:xfrm>
          <a:custGeom>
            <a:avLst/>
            <a:gdLst/>
            <a:ahLst/>
            <a:cxnLst/>
            <a:rect l="l" t="t" r="r" b="b"/>
            <a:pathLst>
              <a:path w="416559" h="208914">
                <a:moveTo>
                  <a:pt x="116331" y="0"/>
                </a:moveTo>
                <a:lnTo>
                  <a:pt x="101219" y="0"/>
                </a:lnTo>
                <a:lnTo>
                  <a:pt x="97154" y="2158"/>
                </a:lnTo>
                <a:lnTo>
                  <a:pt x="16382" y="37718"/>
                </a:lnTo>
                <a:lnTo>
                  <a:pt x="9804" y="41655"/>
                </a:lnTo>
                <a:lnTo>
                  <a:pt x="4619" y="46640"/>
                </a:lnTo>
                <a:lnTo>
                  <a:pt x="1220" y="52435"/>
                </a:lnTo>
                <a:lnTo>
                  <a:pt x="0" y="58800"/>
                </a:lnTo>
                <a:lnTo>
                  <a:pt x="1220" y="65240"/>
                </a:lnTo>
                <a:lnTo>
                  <a:pt x="4619" y="71072"/>
                </a:lnTo>
                <a:lnTo>
                  <a:pt x="9804" y="76071"/>
                </a:lnTo>
                <a:lnTo>
                  <a:pt x="16382" y="80010"/>
                </a:lnTo>
                <a:lnTo>
                  <a:pt x="296925" y="205486"/>
                </a:lnTo>
                <a:lnTo>
                  <a:pt x="301117" y="207644"/>
                </a:lnTo>
                <a:lnTo>
                  <a:pt x="306577" y="208787"/>
                </a:lnTo>
                <a:lnTo>
                  <a:pt x="316102" y="208787"/>
                </a:lnTo>
                <a:lnTo>
                  <a:pt x="321564" y="207644"/>
                </a:lnTo>
                <a:lnTo>
                  <a:pt x="327151" y="205486"/>
                </a:lnTo>
                <a:lnTo>
                  <a:pt x="370897" y="184403"/>
                </a:lnTo>
                <a:lnTo>
                  <a:pt x="312039" y="184403"/>
                </a:lnTo>
                <a:lnTo>
                  <a:pt x="30099" y="58800"/>
                </a:lnTo>
                <a:lnTo>
                  <a:pt x="112268" y="23367"/>
                </a:lnTo>
                <a:lnTo>
                  <a:pt x="172306" y="23367"/>
                </a:lnTo>
                <a:lnTo>
                  <a:pt x="125856" y="2158"/>
                </a:lnTo>
                <a:lnTo>
                  <a:pt x="121793" y="1142"/>
                </a:lnTo>
                <a:lnTo>
                  <a:pt x="116331" y="0"/>
                </a:lnTo>
                <a:close/>
              </a:path>
              <a:path w="416559" h="208914">
                <a:moveTo>
                  <a:pt x="172306" y="23367"/>
                </a:moveTo>
                <a:lnTo>
                  <a:pt x="112268" y="23367"/>
                </a:lnTo>
                <a:lnTo>
                  <a:pt x="385952" y="148843"/>
                </a:lnTo>
                <a:lnTo>
                  <a:pt x="312039" y="184403"/>
                </a:lnTo>
                <a:lnTo>
                  <a:pt x="370897" y="184403"/>
                </a:lnTo>
                <a:lnTo>
                  <a:pt x="400939" y="169925"/>
                </a:lnTo>
                <a:lnTo>
                  <a:pt x="407372" y="165846"/>
                </a:lnTo>
                <a:lnTo>
                  <a:pt x="412115" y="160623"/>
                </a:lnTo>
                <a:lnTo>
                  <a:pt x="415047" y="154781"/>
                </a:lnTo>
                <a:lnTo>
                  <a:pt x="416051" y="148843"/>
                </a:lnTo>
                <a:lnTo>
                  <a:pt x="415047" y="142424"/>
                </a:lnTo>
                <a:lnTo>
                  <a:pt x="412115" y="136636"/>
                </a:lnTo>
                <a:lnTo>
                  <a:pt x="407372" y="131681"/>
                </a:lnTo>
                <a:lnTo>
                  <a:pt x="400939" y="127762"/>
                </a:lnTo>
                <a:lnTo>
                  <a:pt x="172306" y="23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274807" y="2229611"/>
            <a:ext cx="256540" cy="327660"/>
          </a:xfrm>
          <a:custGeom>
            <a:avLst/>
            <a:gdLst/>
            <a:ahLst/>
            <a:cxnLst/>
            <a:rect l="l" t="t" r="r" b="b"/>
            <a:pathLst>
              <a:path w="256540" h="327660">
                <a:moveTo>
                  <a:pt x="109474" y="57403"/>
                </a:moveTo>
                <a:lnTo>
                  <a:pt x="99949" y="57403"/>
                </a:lnTo>
                <a:lnTo>
                  <a:pt x="95885" y="58420"/>
                </a:lnTo>
                <a:lnTo>
                  <a:pt x="15113" y="97027"/>
                </a:lnTo>
                <a:lnTo>
                  <a:pt x="0" y="117983"/>
                </a:lnTo>
                <a:lnTo>
                  <a:pt x="0" y="303402"/>
                </a:lnTo>
                <a:lnTo>
                  <a:pt x="24638" y="327660"/>
                </a:lnTo>
                <a:lnTo>
                  <a:pt x="35560" y="327660"/>
                </a:lnTo>
                <a:lnTo>
                  <a:pt x="41021" y="326516"/>
                </a:lnTo>
                <a:lnTo>
                  <a:pt x="45212" y="324358"/>
                </a:lnTo>
                <a:lnTo>
                  <a:pt x="89279" y="303402"/>
                </a:lnTo>
                <a:lnTo>
                  <a:pt x="30099" y="303402"/>
                </a:lnTo>
                <a:lnTo>
                  <a:pt x="30099" y="117983"/>
                </a:lnTo>
                <a:lnTo>
                  <a:pt x="105410" y="81661"/>
                </a:lnTo>
                <a:lnTo>
                  <a:pt x="147827" y="81661"/>
                </a:lnTo>
                <a:lnTo>
                  <a:pt x="147827" y="61722"/>
                </a:lnTo>
                <a:lnTo>
                  <a:pt x="152409" y="59562"/>
                </a:lnTo>
                <a:lnTo>
                  <a:pt x="117728" y="59562"/>
                </a:lnTo>
                <a:lnTo>
                  <a:pt x="113665" y="58420"/>
                </a:lnTo>
                <a:lnTo>
                  <a:pt x="109474" y="57403"/>
                </a:lnTo>
                <a:close/>
              </a:path>
              <a:path w="256540" h="327660">
                <a:moveTo>
                  <a:pt x="256032" y="24257"/>
                </a:moveTo>
                <a:lnTo>
                  <a:pt x="227330" y="24257"/>
                </a:lnTo>
                <a:lnTo>
                  <a:pt x="227330" y="209676"/>
                </a:lnTo>
                <a:lnTo>
                  <a:pt x="30099" y="303402"/>
                </a:lnTo>
                <a:lnTo>
                  <a:pt x="89279" y="303402"/>
                </a:lnTo>
                <a:lnTo>
                  <a:pt x="242316" y="230632"/>
                </a:lnTo>
                <a:lnTo>
                  <a:pt x="250571" y="226187"/>
                </a:lnTo>
                <a:lnTo>
                  <a:pt x="256032" y="218439"/>
                </a:lnTo>
                <a:lnTo>
                  <a:pt x="256032" y="24257"/>
                </a:lnTo>
                <a:close/>
              </a:path>
              <a:path w="256540" h="327660">
                <a:moveTo>
                  <a:pt x="147827" y="81661"/>
                </a:moveTo>
                <a:lnTo>
                  <a:pt x="105410" y="81661"/>
                </a:lnTo>
                <a:lnTo>
                  <a:pt x="105410" y="137922"/>
                </a:lnTo>
                <a:lnTo>
                  <a:pt x="147827" y="116966"/>
                </a:lnTo>
                <a:lnTo>
                  <a:pt x="147827" y="81661"/>
                </a:lnTo>
                <a:close/>
              </a:path>
              <a:path w="256540" h="327660">
                <a:moveTo>
                  <a:pt x="231394" y="0"/>
                </a:moveTo>
                <a:lnTo>
                  <a:pt x="221742" y="0"/>
                </a:lnTo>
                <a:lnTo>
                  <a:pt x="216281" y="1142"/>
                </a:lnTo>
                <a:lnTo>
                  <a:pt x="212217" y="3301"/>
                </a:lnTo>
                <a:lnTo>
                  <a:pt x="132842" y="40766"/>
                </a:lnTo>
                <a:lnTo>
                  <a:pt x="124587" y="45212"/>
                </a:lnTo>
                <a:lnTo>
                  <a:pt x="119125" y="51815"/>
                </a:lnTo>
                <a:lnTo>
                  <a:pt x="117728" y="59562"/>
                </a:lnTo>
                <a:lnTo>
                  <a:pt x="152409" y="59562"/>
                </a:lnTo>
                <a:lnTo>
                  <a:pt x="227330" y="24257"/>
                </a:lnTo>
                <a:lnTo>
                  <a:pt x="256032" y="24257"/>
                </a:lnTo>
                <a:lnTo>
                  <a:pt x="236855" y="1142"/>
                </a:lnTo>
                <a:lnTo>
                  <a:pt x="231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76088" y="1589532"/>
            <a:ext cx="3045460" cy="1123315"/>
          </a:xfrm>
          <a:custGeom>
            <a:avLst/>
            <a:gdLst/>
            <a:ahLst/>
            <a:cxnLst/>
            <a:rect l="l" t="t" r="r" b="b"/>
            <a:pathLst>
              <a:path w="3045459" h="1123314">
                <a:moveTo>
                  <a:pt x="2537460" y="0"/>
                </a:moveTo>
                <a:lnTo>
                  <a:pt x="507491" y="0"/>
                </a:lnTo>
                <a:lnTo>
                  <a:pt x="458615" y="2324"/>
                </a:lnTo>
                <a:lnTo>
                  <a:pt x="411054" y="9155"/>
                </a:lnTo>
                <a:lnTo>
                  <a:pt x="365020" y="20280"/>
                </a:lnTo>
                <a:lnTo>
                  <a:pt x="320726" y="35485"/>
                </a:lnTo>
                <a:lnTo>
                  <a:pt x="278384" y="54559"/>
                </a:lnTo>
                <a:lnTo>
                  <a:pt x="238208" y="77287"/>
                </a:lnTo>
                <a:lnTo>
                  <a:pt x="200410" y="103457"/>
                </a:lnTo>
                <a:lnTo>
                  <a:pt x="165203" y="132857"/>
                </a:lnTo>
                <a:lnTo>
                  <a:pt x="132799" y="165272"/>
                </a:lnTo>
                <a:lnTo>
                  <a:pt x="103410" y="200490"/>
                </a:lnTo>
                <a:lnTo>
                  <a:pt x="77251" y="238299"/>
                </a:lnTo>
                <a:lnTo>
                  <a:pt x="54532" y="278485"/>
                </a:lnTo>
                <a:lnTo>
                  <a:pt x="35467" y="320835"/>
                </a:lnTo>
                <a:lnTo>
                  <a:pt x="20269" y="365136"/>
                </a:lnTo>
                <a:lnTo>
                  <a:pt x="9150" y="411176"/>
                </a:lnTo>
                <a:lnTo>
                  <a:pt x="2323" y="458741"/>
                </a:lnTo>
                <a:lnTo>
                  <a:pt x="0" y="507618"/>
                </a:lnTo>
                <a:lnTo>
                  <a:pt x="0" y="1123188"/>
                </a:lnTo>
                <a:lnTo>
                  <a:pt x="3044952" y="1123188"/>
                </a:lnTo>
                <a:lnTo>
                  <a:pt x="3044952" y="507618"/>
                </a:lnTo>
                <a:lnTo>
                  <a:pt x="3042628" y="458741"/>
                </a:lnTo>
                <a:lnTo>
                  <a:pt x="3035801" y="411176"/>
                </a:lnTo>
                <a:lnTo>
                  <a:pt x="3024682" y="365136"/>
                </a:lnTo>
                <a:lnTo>
                  <a:pt x="3009484" y="320835"/>
                </a:lnTo>
                <a:lnTo>
                  <a:pt x="2990419" y="278485"/>
                </a:lnTo>
                <a:lnTo>
                  <a:pt x="2967700" y="238299"/>
                </a:lnTo>
                <a:lnTo>
                  <a:pt x="2941541" y="200490"/>
                </a:lnTo>
                <a:lnTo>
                  <a:pt x="2912152" y="165272"/>
                </a:lnTo>
                <a:lnTo>
                  <a:pt x="2879748" y="132857"/>
                </a:lnTo>
                <a:lnTo>
                  <a:pt x="2844541" y="103457"/>
                </a:lnTo>
                <a:lnTo>
                  <a:pt x="2806743" y="77287"/>
                </a:lnTo>
                <a:lnTo>
                  <a:pt x="2766567" y="54559"/>
                </a:lnTo>
                <a:lnTo>
                  <a:pt x="2724225" y="35485"/>
                </a:lnTo>
                <a:lnTo>
                  <a:pt x="2679931" y="20280"/>
                </a:lnTo>
                <a:lnTo>
                  <a:pt x="2633897" y="9155"/>
                </a:lnTo>
                <a:lnTo>
                  <a:pt x="2586336" y="2324"/>
                </a:lnTo>
                <a:lnTo>
                  <a:pt x="253746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884545" y="1704085"/>
            <a:ext cx="260134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9380">
              <a:lnSpc>
                <a:spcPct val="100000"/>
              </a:lnSpc>
            </a:pPr>
            <a:r>
              <a:rPr spc="-15" dirty="0">
                <a:solidFill>
                  <a:schemeClr val="bg1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Pomaga</a:t>
            </a:r>
          </a:p>
        </p:txBody>
      </p:sp>
      <p:sp>
        <p:nvSpPr>
          <p:cNvPr id="34" name="object 34"/>
          <p:cNvSpPr/>
          <p:nvPr/>
        </p:nvSpPr>
        <p:spPr>
          <a:xfrm>
            <a:off x="5272278" y="1587246"/>
            <a:ext cx="3044825" cy="3968750"/>
          </a:xfrm>
          <a:custGeom>
            <a:avLst/>
            <a:gdLst/>
            <a:ahLst/>
            <a:cxnLst/>
            <a:rect l="l" t="t" r="r" b="b"/>
            <a:pathLst>
              <a:path w="3044825" h="3968750">
                <a:moveTo>
                  <a:pt x="0" y="507491"/>
                </a:moveTo>
                <a:lnTo>
                  <a:pt x="2323" y="458615"/>
                </a:lnTo>
                <a:lnTo>
                  <a:pt x="9150" y="411054"/>
                </a:lnTo>
                <a:lnTo>
                  <a:pt x="20269" y="365020"/>
                </a:lnTo>
                <a:lnTo>
                  <a:pt x="35467" y="320726"/>
                </a:lnTo>
                <a:lnTo>
                  <a:pt x="54532" y="278384"/>
                </a:lnTo>
                <a:lnTo>
                  <a:pt x="77251" y="238208"/>
                </a:lnTo>
                <a:lnTo>
                  <a:pt x="103410" y="200410"/>
                </a:lnTo>
                <a:lnTo>
                  <a:pt x="132799" y="165203"/>
                </a:lnTo>
                <a:lnTo>
                  <a:pt x="165203" y="132799"/>
                </a:lnTo>
                <a:lnTo>
                  <a:pt x="200410" y="103410"/>
                </a:lnTo>
                <a:lnTo>
                  <a:pt x="238208" y="77251"/>
                </a:lnTo>
                <a:lnTo>
                  <a:pt x="278384" y="54532"/>
                </a:lnTo>
                <a:lnTo>
                  <a:pt x="320726" y="35467"/>
                </a:lnTo>
                <a:lnTo>
                  <a:pt x="365020" y="20269"/>
                </a:lnTo>
                <a:lnTo>
                  <a:pt x="411054" y="9150"/>
                </a:lnTo>
                <a:lnTo>
                  <a:pt x="458615" y="2323"/>
                </a:lnTo>
                <a:lnTo>
                  <a:pt x="507492" y="0"/>
                </a:lnTo>
                <a:lnTo>
                  <a:pt x="2537332" y="0"/>
                </a:lnTo>
                <a:lnTo>
                  <a:pt x="2586209" y="2323"/>
                </a:lnTo>
                <a:lnTo>
                  <a:pt x="2633770" y="9150"/>
                </a:lnTo>
                <a:lnTo>
                  <a:pt x="2679804" y="20269"/>
                </a:lnTo>
                <a:lnTo>
                  <a:pt x="2724098" y="35467"/>
                </a:lnTo>
                <a:lnTo>
                  <a:pt x="2766440" y="54532"/>
                </a:lnTo>
                <a:lnTo>
                  <a:pt x="2806616" y="77251"/>
                </a:lnTo>
                <a:lnTo>
                  <a:pt x="2844414" y="103410"/>
                </a:lnTo>
                <a:lnTo>
                  <a:pt x="2879621" y="132799"/>
                </a:lnTo>
                <a:lnTo>
                  <a:pt x="2912025" y="165203"/>
                </a:lnTo>
                <a:lnTo>
                  <a:pt x="2941414" y="200410"/>
                </a:lnTo>
                <a:lnTo>
                  <a:pt x="2967573" y="238208"/>
                </a:lnTo>
                <a:lnTo>
                  <a:pt x="2990292" y="278384"/>
                </a:lnTo>
                <a:lnTo>
                  <a:pt x="3009357" y="320726"/>
                </a:lnTo>
                <a:lnTo>
                  <a:pt x="3024555" y="365020"/>
                </a:lnTo>
                <a:lnTo>
                  <a:pt x="3035674" y="411054"/>
                </a:lnTo>
                <a:lnTo>
                  <a:pt x="3042501" y="458615"/>
                </a:lnTo>
                <a:lnTo>
                  <a:pt x="3044825" y="507491"/>
                </a:lnTo>
                <a:lnTo>
                  <a:pt x="3044825" y="3461004"/>
                </a:lnTo>
                <a:lnTo>
                  <a:pt x="3042501" y="3509880"/>
                </a:lnTo>
                <a:lnTo>
                  <a:pt x="3035674" y="3557441"/>
                </a:lnTo>
                <a:lnTo>
                  <a:pt x="3024555" y="3603475"/>
                </a:lnTo>
                <a:lnTo>
                  <a:pt x="3009357" y="3647769"/>
                </a:lnTo>
                <a:lnTo>
                  <a:pt x="2990292" y="3690111"/>
                </a:lnTo>
                <a:lnTo>
                  <a:pt x="2967573" y="3730287"/>
                </a:lnTo>
                <a:lnTo>
                  <a:pt x="2941414" y="3768085"/>
                </a:lnTo>
                <a:lnTo>
                  <a:pt x="2912025" y="3803292"/>
                </a:lnTo>
                <a:lnTo>
                  <a:pt x="2879621" y="3835696"/>
                </a:lnTo>
                <a:lnTo>
                  <a:pt x="2844414" y="3865085"/>
                </a:lnTo>
                <a:lnTo>
                  <a:pt x="2806616" y="3891244"/>
                </a:lnTo>
                <a:lnTo>
                  <a:pt x="2766440" y="3913963"/>
                </a:lnTo>
                <a:lnTo>
                  <a:pt x="2724098" y="3933028"/>
                </a:lnTo>
                <a:lnTo>
                  <a:pt x="2679804" y="3948226"/>
                </a:lnTo>
                <a:lnTo>
                  <a:pt x="2633770" y="3959345"/>
                </a:lnTo>
                <a:lnTo>
                  <a:pt x="2586209" y="3966172"/>
                </a:lnTo>
                <a:lnTo>
                  <a:pt x="2537332" y="3968495"/>
                </a:lnTo>
                <a:lnTo>
                  <a:pt x="507492" y="3968495"/>
                </a:lnTo>
                <a:lnTo>
                  <a:pt x="458615" y="3966172"/>
                </a:lnTo>
                <a:lnTo>
                  <a:pt x="411054" y="3959345"/>
                </a:lnTo>
                <a:lnTo>
                  <a:pt x="365020" y="3948226"/>
                </a:lnTo>
                <a:lnTo>
                  <a:pt x="320726" y="3933028"/>
                </a:lnTo>
                <a:lnTo>
                  <a:pt x="278384" y="3913963"/>
                </a:lnTo>
                <a:lnTo>
                  <a:pt x="238208" y="3891244"/>
                </a:lnTo>
                <a:lnTo>
                  <a:pt x="200410" y="3865085"/>
                </a:lnTo>
                <a:lnTo>
                  <a:pt x="165203" y="3835696"/>
                </a:lnTo>
                <a:lnTo>
                  <a:pt x="132799" y="3803292"/>
                </a:lnTo>
                <a:lnTo>
                  <a:pt x="103410" y="3768085"/>
                </a:lnTo>
                <a:lnTo>
                  <a:pt x="77251" y="3730287"/>
                </a:lnTo>
                <a:lnTo>
                  <a:pt x="54532" y="3690111"/>
                </a:lnTo>
                <a:lnTo>
                  <a:pt x="35467" y="3647769"/>
                </a:lnTo>
                <a:lnTo>
                  <a:pt x="20269" y="3603475"/>
                </a:lnTo>
                <a:lnTo>
                  <a:pt x="9150" y="3557441"/>
                </a:lnTo>
                <a:lnTo>
                  <a:pt x="2323" y="3509880"/>
                </a:lnTo>
                <a:lnTo>
                  <a:pt x="0" y="3461004"/>
                </a:lnTo>
                <a:lnTo>
                  <a:pt x="0" y="507491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8349" y="2148077"/>
            <a:ext cx="620395" cy="422909"/>
          </a:xfrm>
          <a:custGeom>
            <a:avLst/>
            <a:gdLst/>
            <a:ahLst/>
            <a:cxnLst/>
            <a:rect l="l" t="t" r="r" b="b"/>
            <a:pathLst>
              <a:path w="620395" h="422910">
                <a:moveTo>
                  <a:pt x="277905" y="396239"/>
                </a:moveTo>
                <a:lnTo>
                  <a:pt x="244268" y="396239"/>
                </a:lnTo>
                <a:lnTo>
                  <a:pt x="259508" y="408939"/>
                </a:lnTo>
                <a:lnTo>
                  <a:pt x="264588" y="414020"/>
                </a:lnTo>
                <a:lnTo>
                  <a:pt x="270811" y="417830"/>
                </a:lnTo>
                <a:lnTo>
                  <a:pt x="276907" y="419100"/>
                </a:lnTo>
                <a:lnTo>
                  <a:pt x="277923" y="419100"/>
                </a:lnTo>
                <a:lnTo>
                  <a:pt x="284019" y="422910"/>
                </a:lnTo>
                <a:lnTo>
                  <a:pt x="305708" y="422910"/>
                </a:lnTo>
                <a:lnTo>
                  <a:pt x="313801" y="420370"/>
                </a:lnTo>
                <a:lnTo>
                  <a:pt x="321321" y="416560"/>
                </a:lnTo>
                <a:lnTo>
                  <a:pt x="327961" y="410210"/>
                </a:lnTo>
                <a:lnTo>
                  <a:pt x="332025" y="407670"/>
                </a:lnTo>
                <a:lnTo>
                  <a:pt x="334057" y="402589"/>
                </a:lnTo>
                <a:lnTo>
                  <a:pt x="292274" y="402589"/>
                </a:lnTo>
                <a:lnTo>
                  <a:pt x="285035" y="401320"/>
                </a:lnTo>
                <a:lnTo>
                  <a:pt x="284019" y="401320"/>
                </a:lnTo>
                <a:lnTo>
                  <a:pt x="283003" y="400050"/>
                </a:lnTo>
                <a:lnTo>
                  <a:pt x="281987" y="400050"/>
                </a:lnTo>
                <a:lnTo>
                  <a:pt x="280971" y="398780"/>
                </a:lnTo>
                <a:lnTo>
                  <a:pt x="277905" y="396239"/>
                </a:lnTo>
                <a:close/>
              </a:path>
              <a:path w="620395" h="422910">
                <a:moveTo>
                  <a:pt x="414702" y="396239"/>
                </a:moveTo>
                <a:lnTo>
                  <a:pt x="337105" y="396239"/>
                </a:lnTo>
                <a:lnTo>
                  <a:pt x="341169" y="401320"/>
                </a:lnTo>
                <a:lnTo>
                  <a:pt x="346376" y="405130"/>
                </a:lnTo>
                <a:lnTo>
                  <a:pt x="352472" y="408939"/>
                </a:lnTo>
                <a:lnTo>
                  <a:pt x="358568" y="411480"/>
                </a:lnTo>
                <a:lnTo>
                  <a:pt x="359584" y="411480"/>
                </a:lnTo>
                <a:lnTo>
                  <a:pt x="365680" y="414020"/>
                </a:lnTo>
                <a:lnTo>
                  <a:pt x="371903" y="415289"/>
                </a:lnTo>
                <a:lnTo>
                  <a:pt x="379015" y="415289"/>
                </a:lnTo>
                <a:lnTo>
                  <a:pt x="387369" y="414020"/>
                </a:lnTo>
                <a:lnTo>
                  <a:pt x="395462" y="411480"/>
                </a:lnTo>
                <a:lnTo>
                  <a:pt x="402982" y="407670"/>
                </a:lnTo>
                <a:lnTo>
                  <a:pt x="409622" y="402589"/>
                </a:lnTo>
                <a:lnTo>
                  <a:pt x="414702" y="396239"/>
                </a:lnTo>
                <a:close/>
              </a:path>
              <a:path w="620395" h="422910">
                <a:moveTo>
                  <a:pt x="199818" y="381000"/>
                </a:moveTo>
                <a:lnTo>
                  <a:pt x="171751" y="381000"/>
                </a:lnTo>
                <a:lnTo>
                  <a:pt x="172767" y="384810"/>
                </a:lnTo>
                <a:lnTo>
                  <a:pt x="174799" y="388620"/>
                </a:lnTo>
                <a:lnTo>
                  <a:pt x="177847" y="391160"/>
                </a:lnTo>
                <a:lnTo>
                  <a:pt x="190166" y="402589"/>
                </a:lnTo>
                <a:lnTo>
                  <a:pt x="195105" y="407670"/>
                </a:lnTo>
                <a:lnTo>
                  <a:pt x="200723" y="410210"/>
                </a:lnTo>
                <a:lnTo>
                  <a:pt x="206936" y="412750"/>
                </a:lnTo>
                <a:lnTo>
                  <a:pt x="221789" y="412750"/>
                </a:lnTo>
                <a:lnTo>
                  <a:pt x="229917" y="408939"/>
                </a:lnTo>
                <a:lnTo>
                  <a:pt x="236013" y="402589"/>
                </a:lnTo>
                <a:lnTo>
                  <a:pt x="244268" y="396239"/>
                </a:lnTo>
                <a:lnTo>
                  <a:pt x="277905" y="396239"/>
                </a:lnTo>
                <a:lnTo>
                  <a:pt x="271773" y="391160"/>
                </a:lnTo>
                <a:lnTo>
                  <a:pt x="210486" y="391160"/>
                </a:lnTo>
                <a:lnTo>
                  <a:pt x="207438" y="389889"/>
                </a:lnTo>
                <a:lnTo>
                  <a:pt x="205406" y="387350"/>
                </a:lnTo>
                <a:lnTo>
                  <a:pt x="199818" y="381000"/>
                </a:lnTo>
                <a:close/>
              </a:path>
              <a:path w="620395" h="422910">
                <a:moveTo>
                  <a:pt x="306498" y="335280"/>
                </a:moveTo>
                <a:lnTo>
                  <a:pt x="295322" y="335280"/>
                </a:lnTo>
                <a:lnTo>
                  <a:pt x="290115" y="341630"/>
                </a:lnTo>
                <a:lnTo>
                  <a:pt x="290115" y="353060"/>
                </a:lnTo>
                <a:lnTo>
                  <a:pt x="293290" y="358139"/>
                </a:lnTo>
                <a:lnTo>
                  <a:pt x="297354" y="359410"/>
                </a:lnTo>
                <a:lnTo>
                  <a:pt x="311578" y="372110"/>
                </a:lnTo>
                <a:lnTo>
                  <a:pt x="313610" y="381000"/>
                </a:lnTo>
                <a:lnTo>
                  <a:pt x="311578" y="388620"/>
                </a:lnTo>
                <a:lnTo>
                  <a:pt x="305482" y="393700"/>
                </a:lnTo>
                <a:lnTo>
                  <a:pt x="300402" y="400050"/>
                </a:lnTo>
                <a:lnTo>
                  <a:pt x="292274" y="402589"/>
                </a:lnTo>
                <a:lnTo>
                  <a:pt x="334057" y="402589"/>
                </a:lnTo>
                <a:lnTo>
                  <a:pt x="336089" y="396239"/>
                </a:lnTo>
                <a:lnTo>
                  <a:pt x="414702" y="396239"/>
                </a:lnTo>
                <a:lnTo>
                  <a:pt x="415515" y="394970"/>
                </a:lnTo>
                <a:lnTo>
                  <a:pt x="373935" y="394970"/>
                </a:lnTo>
                <a:lnTo>
                  <a:pt x="366696" y="392430"/>
                </a:lnTo>
                <a:lnTo>
                  <a:pt x="365680" y="392430"/>
                </a:lnTo>
                <a:lnTo>
                  <a:pt x="364664" y="391160"/>
                </a:lnTo>
                <a:lnTo>
                  <a:pt x="362632" y="391160"/>
                </a:lnTo>
                <a:lnTo>
                  <a:pt x="336089" y="364489"/>
                </a:lnTo>
                <a:lnTo>
                  <a:pt x="335073" y="364489"/>
                </a:lnTo>
                <a:lnTo>
                  <a:pt x="326846" y="355600"/>
                </a:lnTo>
                <a:lnTo>
                  <a:pt x="315678" y="342900"/>
                </a:lnTo>
                <a:lnTo>
                  <a:pt x="312594" y="339089"/>
                </a:lnTo>
                <a:lnTo>
                  <a:pt x="309546" y="336550"/>
                </a:lnTo>
                <a:lnTo>
                  <a:pt x="306498" y="335280"/>
                </a:lnTo>
                <a:close/>
              </a:path>
              <a:path w="620395" h="422910">
                <a:moveTo>
                  <a:pt x="340153" y="285750"/>
                </a:moveTo>
                <a:lnTo>
                  <a:pt x="328977" y="285750"/>
                </a:lnTo>
                <a:lnTo>
                  <a:pt x="323897" y="289560"/>
                </a:lnTo>
                <a:lnTo>
                  <a:pt x="323897" y="300989"/>
                </a:lnTo>
                <a:lnTo>
                  <a:pt x="324913" y="304800"/>
                </a:lnTo>
                <a:lnTo>
                  <a:pt x="328977" y="306070"/>
                </a:lnTo>
                <a:lnTo>
                  <a:pt x="328977" y="307339"/>
                </a:lnTo>
                <a:lnTo>
                  <a:pt x="393239" y="364489"/>
                </a:lnTo>
                <a:lnTo>
                  <a:pt x="393239" y="369570"/>
                </a:lnTo>
                <a:lnTo>
                  <a:pt x="394255" y="374650"/>
                </a:lnTo>
                <a:lnTo>
                  <a:pt x="391207" y="381000"/>
                </a:lnTo>
                <a:lnTo>
                  <a:pt x="387143" y="386080"/>
                </a:lnTo>
                <a:lnTo>
                  <a:pt x="382063" y="391160"/>
                </a:lnTo>
                <a:lnTo>
                  <a:pt x="373935" y="394970"/>
                </a:lnTo>
                <a:lnTo>
                  <a:pt x="415515" y="394970"/>
                </a:lnTo>
                <a:lnTo>
                  <a:pt x="418766" y="389889"/>
                </a:lnTo>
                <a:lnTo>
                  <a:pt x="419782" y="382270"/>
                </a:lnTo>
                <a:lnTo>
                  <a:pt x="453374" y="382270"/>
                </a:lnTo>
                <a:lnTo>
                  <a:pt x="460704" y="377189"/>
                </a:lnTo>
                <a:lnTo>
                  <a:pt x="466772" y="372110"/>
                </a:lnTo>
                <a:lnTo>
                  <a:pt x="472110" y="365760"/>
                </a:lnTo>
                <a:lnTo>
                  <a:pt x="472734" y="364489"/>
                </a:lnTo>
                <a:lnTo>
                  <a:pt x="432101" y="364489"/>
                </a:lnTo>
                <a:lnTo>
                  <a:pt x="423846" y="363220"/>
                </a:lnTo>
                <a:lnTo>
                  <a:pt x="423846" y="361950"/>
                </a:lnTo>
                <a:lnTo>
                  <a:pt x="421814" y="361950"/>
                </a:lnTo>
                <a:lnTo>
                  <a:pt x="420798" y="360680"/>
                </a:lnTo>
                <a:lnTo>
                  <a:pt x="420798" y="359410"/>
                </a:lnTo>
                <a:lnTo>
                  <a:pt x="417750" y="358139"/>
                </a:lnTo>
                <a:lnTo>
                  <a:pt x="415718" y="351789"/>
                </a:lnTo>
                <a:lnTo>
                  <a:pt x="412670" y="346710"/>
                </a:lnTo>
                <a:lnTo>
                  <a:pt x="407590" y="342900"/>
                </a:lnTo>
                <a:lnTo>
                  <a:pt x="344217" y="287020"/>
                </a:lnTo>
                <a:lnTo>
                  <a:pt x="340153" y="285750"/>
                </a:lnTo>
                <a:close/>
              </a:path>
              <a:path w="620395" h="422910">
                <a:moveTo>
                  <a:pt x="263572" y="330200"/>
                </a:moveTo>
                <a:lnTo>
                  <a:pt x="228901" y="330200"/>
                </a:lnTo>
                <a:lnTo>
                  <a:pt x="231949" y="331470"/>
                </a:lnTo>
                <a:lnTo>
                  <a:pt x="233981" y="332739"/>
                </a:lnTo>
                <a:lnTo>
                  <a:pt x="247316" y="345439"/>
                </a:lnTo>
                <a:lnTo>
                  <a:pt x="252396" y="349250"/>
                </a:lnTo>
                <a:lnTo>
                  <a:pt x="251380" y="356870"/>
                </a:lnTo>
                <a:lnTo>
                  <a:pt x="247316" y="360680"/>
                </a:lnTo>
                <a:lnTo>
                  <a:pt x="218741" y="389889"/>
                </a:lnTo>
                <a:lnTo>
                  <a:pt x="215693" y="391160"/>
                </a:lnTo>
                <a:lnTo>
                  <a:pt x="271773" y="391160"/>
                </a:lnTo>
                <a:lnTo>
                  <a:pt x="259508" y="381000"/>
                </a:lnTo>
                <a:lnTo>
                  <a:pt x="263572" y="375920"/>
                </a:lnTo>
                <a:lnTo>
                  <a:pt x="270644" y="365760"/>
                </a:lnTo>
                <a:lnTo>
                  <a:pt x="273192" y="353060"/>
                </a:lnTo>
                <a:lnTo>
                  <a:pt x="270930" y="340360"/>
                </a:lnTo>
                <a:lnTo>
                  <a:pt x="263572" y="330200"/>
                </a:lnTo>
                <a:close/>
              </a:path>
              <a:path w="620395" h="422910">
                <a:moveTo>
                  <a:pt x="453374" y="382270"/>
                </a:moveTo>
                <a:lnTo>
                  <a:pt x="420798" y="382270"/>
                </a:lnTo>
                <a:lnTo>
                  <a:pt x="426005" y="384810"/>
                </a:lnTo>
                <a:lnTo>
                  <a:pt x="431085" y="386080"/>
                </a:lnTo>
                <a:lnTo>
                  <a:pt x="436165" y="386080"/>
                </a:lnTo>
                <a:lnTo>
                  <a:pt x="445091" y="384810"/>
                </a:lnTo>
                <a:lnTo>
                  <a:pt x="453374" y="382270"/>
                </a:lnTo>
                <a:close/>
              </a:path>
              <a:path w="620395" h="422910">
                <a:moveTo>
                  <a:pt x="140433" y="350520"/>
                </a:moveTo>
                <a:lnTo>
                  <a:pt x="113585" y="350520"/>
                </a:lnTo>
                <a:lnTo>
                  <a:pt x="113585" y="351789"/>
                </a:lnTo>
                <a:lnTo>
                  <a:pt x="117649" y="359410"/>
                </a:lnTo>
                <a:lnTo>
                  <a:pt x="121713" y="363220"/>
                </a:lnTo>
                <a:lnTo>
                  <a:pt x="132889" y="374650"/>
                </a:lnTo>
                <a:lnTo>
                  <a:pt x="137900" y="378460"/>
                </a:lnTo>
                <a:lnTo>
                  <a:pt x="143541" y="382270"/>
                </a:lnTo>
                <a:lnTo>
                  <a:pt x="149731" y="383539"/>
                </a:lnTo>
                <a:lnTo>
                  <a:pt x="156384" y="384810"/>
                </a:lnTo>
                <a:lnTo>
                  <a:pt x="161591" y="384810"/>
                </a:lnTo>
                <a:lnTo>
                  <a:pt x="165655" y="382270"/>
                </a:lnTo>
                <a:lnTo>
                  <a:pt x="170735" y="381000"/>
                </a:lnTo>
                <a:lnTo>
                  <a:pt x="199818" y="381000"/>
                </a:lnTo>
                <a:lnTo>
                  <a:pt x="194230" y="374650"/>
                </a:lnTo>
                <a:lnTo>
                  <a:pt x="192198" y="373380"/>
                </a:lnTo>
                <a:lnTo>
                  <a:pt x="191182" y="370839"/>
                </a:lnTo>
                <a:lnTo>
                  <a:pt x="191182" y="364489"/>
                </a:lnTo>
                <a:lnTo>
                  <a:pt x="192198" y="363220"/>
                </a:lnTo>
                <a:lnTo>
                  <a:pt x="152320" y="363220"/>
                </a:lnTo>
                <a:lnTo>
                  <a:pt x="148256" y="359410"/>
                </a:lnTo>
                <a:lnTo>
                  <a:pt x="140433" y="350520"/>
                </a:lnTo>
                <a:close/>
              </a:path>
              <a:path w="620395" h="422910">
                <a:moveTo>
                  <a:pt x="410202" y="255270"/>
                </a:moveTo>
                <a:lnTo>
                  <a:pt x="372919" y="255270"/>
                </a:lnTo>
                <a:lnTo>
                  <a:pt x="373935" y="256539"/>
                </a:lnTo>
                <a:lnTo>
                  <a:pt x="443277" y="321310"/>
                </a:lnTo>
                <a:lnTo>
                  <a:pt x="448357" y="327660"/>
                </a:lnTo>
                <a:lnTo>
                  <a:pt x="450516" y="332739"/>
                </a:lnTo>
                <a:lnTo>
                  <a:pt x="451532" y="339089"/>
                </a:lnTo>
                <a:lnTo>
                  <a:pt x="451532" y="344170"/>
                </a:lnTo>
                <a:lnTo>
                  <a:pt x="449373" y="350520"/>
                </a:lnTo>
                <a:lnTo>
                  <a:pt x="445309" y="355600"/>
                </a:lnTo>
                <a:lnTo>
                  <a:pt x="439213" y="360680"/>
                </a:lnTo>
                <a:lnTo>
                  <a:pt x="432101" y="364489"/>
                </a:lnTo>
                <a:lnTo>
                  <a:pt x="472734" y="364489"/>
                </a:lnTo>
                <a:lnTo>
                  <a:pt x="475853" y="358139"/>
                </a:lnTo>
                <a:lnTo>
                  <a:pt x="477881" y="350520"/>
                </a:lnTo>
                <a:lnTo>
                  <a:pt x="477992" y="345439"/>
                </a:lnTo>
                <a:lnTo>
                  <a:pt x="478075" y="335280"/>
                </a:lnTo>
                <a:lnTo>
                  <a:pt x="485187" y="335280"/>
                </a:lnTo>
                <a:lnTo>
                  <a:pt x="520096" y="314960"/>
                </a:lnTo>
                <a:lnTo>
                  <a:pt x="520836" y="313689"/>
                </a:lnTo>
                <a:lnTo>
                  <a:pt x="472868" y="313689"/>
                </a:lnTo>
                <a:lnTo>
                  <a:pt x="471852" y="312420"/>
                </a:lnTo>
                <a:lnTo>
                  <a:pt x="470836" y="312420"/>
                </a:lnTo>
                <a:lnTo>
                  <a:pt x="469820" y="311150"/>
                </a:lnTo>
                <a:lnTo>
                  <a:pt x="467788" y="311150"/>
                </a:lnTo>
                <a:lnTo>
                  <a:pt x="440086" y="284480"/>
                </a:lnTo>
                <a:lnTo>
                  <a:pt x="418195" y="262889"/>
                </a:lnTo>
                <a:lnTo>
                  <a:pt x="410202" y="255270"/>
                </a:lnTo>
                <a:close/>
              </a:path>
              <a:path w="620395" h="422910">
                <a:moveTo>
                  <a:pt x="235954" y="274320"/>
                </a:moveTo>
                <a:lnTo>
                  <a:pt x="205406" y="274320"/>
                </a:lnTo>
                <a:lnTo>
                  <a:pt x="207438" y="276860"/>
                </a:lnTo>
                <a:lnTo>
                  <a:pt x="218741" y="289560"/>
                </a:lnTo>
                <a:lnTo>
                  <a:pt x="222805" y="293370"/>
                </a:lnTo>
                <a:lnTo>
                  <a:pt x="222805" y="299720"/>
                </a:lnTo>
                <a:lnTo>
                  <a:pt x="218741" y="304800"/>
                </a:lnTo>
                <a:lnTo>
                  <a:pt x="163623" y="359410"/>
                </a:lnTo>
                <a:lnTo>
                  <a:pt x="159432" y="363220"/>
                </a:lnTo>
                <a:lnTo>
                  <a:pt x="192198" y="363220"/>
                </a:lnTo>
                <a:lnTo>
                  <a:pt x="222805" y="332739"/>
                </a:lnTo>
                <a:lnTo>
                  <a:pt x="228901" y="330200"/>
                </a:lnTo>
                <a:lnTo>
                  <a:pt x="263572" y="330200"/>
                </a:lnTo>
                <a:lnTo>
                  <a:pt x="252396" y="317500"/>
                </a:lnTo>
                <a:lnTo>
                  <a:pt x="249348" y="314960"/>
                </a:lnTo>
                <a:lnTo>
                  <a:pt x="241220" y="311150"/>
                </a:lnTo>
                <a:lnTo>
                  <a:pt x="241220" y="309880"/>
                </a:lnTo>
                <a:lnTo>
                  <a:pt x="244123" y="299720"/>
                </a:lnTo>
                <a:lnTo>
                  <a:pt x="243871" y="290830"/>
                </a:lnTo>
                <a:lnTo>
                  <a:pt x="240738" y="280670"/>
                </a:lnTo>
                <a:lnTo>
                  <a:pt x="235954" y="274320"/>
                </a:lnTo>
                <a:close/>
              </a:path>
              <a:path w="620395" h="422910">
                <a:moveTo>
                  <a:pt x="91439" y="6350"/>
                </a:moveTo>
                <a:lnTo>
                  <a:pt x="57451" y="24130"/>
                </a:lnTo>
                <a:lnTo>
                  <a:pt x="10461" y="87630"/>
                </a:lnTo>
                <a:lnTo>
                  <a:pt x="0" y="128270"/>
                </a:lnTo>
                <a:lnTo>
                  <a:pt x="5586" y="147320"/>
                </a:lnTo>
                <a:lnTo>
                  <a:pt x="12493" y="161289"/>
                </a:lnTo>
                <a:lnTo>
                  <a:pt x="35988" y="201930"/>
                </a:lnTo>
                <a:lnTo>
                  <a:pt x="37004" y="204470"/>
                </a:lnTo>
                <a:lnTo>
                  <a:pt x="42084" y="208280"/>
                </a:lnTo>
                <a:lnTo>
                  <a:pt x="52244" y="214630"/>
                </a:lnTo>
                <a:lnTo>
                  <a:pt x="53260" y="214630"/>
                </a:lnTo>
                <a:lnTo>
                  <a:pt x="33956" y="233680"/>
                </a:lnTo>
                <a:lnTo>
                  <a:pt x="26455" y="245110"/>
                </a:lnTo>
                <a:lnTo>
                  <a:pt x="23955" y="256539"/>
                </a:lnTo>
                <a:lnTo>
                  <a:pt x="26455" y="269239"/>
                </a:lnTo>
                <a:lnTo>
                  <a:pt x="33956" y="280670"/>
                </a:lnTo>
                <a:lnTo>
                  <a:pt x="45132" y="292100"/>
                </a:lnTo>
                <a:lnTo>
                  <a:pt x="48180" y="294639"/>
                </a:lnTo>
                <a:lnTo>
                  <a:pt x="52244" y="298450"/>
                </a:lnTo>
                <a:lnTo>
                  <a:pt x="57451" y="300989"/>
                </a:lnTo>
                <a:lnTo>
                  <a:pt x="56880" y="308610"/>
                </a:lnTo>
                <a:lnTo>
                  <a:pt x="58213" y="317500"/>
                </a:lnTo>
                <a:lnTo>
                  <a:pt x="61452" y="325120"/>
                </a:lnTo>
                <a:lnTo>
                  <a:pt x="66595" y="332739"/>
                </a:lnTo>
                <a:lnTo>
                  <a:pt x="77771" y="342900"/>
                </a:lnTo>
                <a:lnTo>
                  <a:pt x="82782" y="347980"/>
                </a:lnTo>
                <a:lnTo>
                  <a:pt x="88423" y="350520"/>
                </a:lnTo>
                <a:lnTo>
                  <a:pt x="94613" y="353060"/>
                </a:lnTo>
                <a:lnTo>
                  <a:pt x="101266" y="354330"/>
                </a:lnTo>
                <a:lnTo>
                  <a:pt x="105330" y="354330"/>
                </a:lnTo>
                <a:lnTo>
                  <a:pt x="109521" y="353060"/>
                </a:lnTo>
                <a:lnTo>
                  <a:pt x="113585" y="350520"/>
                </a:lnTo>
                <a:lnTo>
                  <a:pt x="140433" y="350520"/>
                </a:lnTo>
                <a:lnTo>
                  <a:pt x="137080" y="346710"/>
                </a:lnTo>
                <a:lnTo>
                  <a:pt x="132889" y="342900"/>
                </a:lnTo>
                <a:lnTo>
                  <a:pt x="132889" y="336550"/>
                </a:lnTo>
                <a:lnTo>
                  <a:pt x="137897" y="331470"/>
                </a:lnTo>
                <a:lnTo>
                  <a:pt x="98218" y="331470"/>
                </a:lnTo>
                <a:lnTo>
                  <a:pt x="95170" y="330200"/>
                </a:lnTo>
                <a:lnTo>
                  <a:pt x="93138" y="327660"/>
                </a:lnTo>
                <a:lnTo>
                  <a:pt x="81962" y="316230"/>
                </a:lnTo>
                <a:lnTo>
                  <a:pt x="77771" y="311150"/>
                </a:lnTo>
                <a:lnTo>
                  <a:pt x="77771" y="306070"/>
                </a:lnTo>
                <a:lnTo>
                  <a:pt x="81962" y="300989"/>
                </a:lnTo>
                <a:lnTo>
                  <a:pt x="87042" y="295910"/>
                </a:lnTo>
                <a:lnTo>
                  <a:pt x="88058" y="294639"/>
                </a:lnTo>
                <a:lnTo>
                  <a:pt x="90090" y="294639"/>
                </a:lnTo>
                <a:lnTo>
                  <a:pt x="91106" y="292100"/>
                </a:lnTo>
                <a:lnTo>
                  <a:pt x="104130" y="279400"/>
                </a:lnTo>
                <a:lnTo>
                  <a:pt x="62531" y="279400"/>
                </a:lnTo>
                <a:lnTo>
                  <a:pt x="60499" y="276860"/>
                </a:lnTo>
                <a:lnTo>
                  <a:pt x="49196" y="264160"/>
                </a:lnTo>
                <a:lnTo>
                  <a:pt x="45132" y="260350"/>
                </a:lnTo>
                <a:lnTo>
                  <a:pt x="45132" y="254000"/>
                </a:lnTo>
                <a:lnTo>
                  <a:pt x="49196" y="250189"/>
                </a:lnTo>
                <a:lnTo>
                  <a:pt x="106703" y="193039"/>
                </a:lnTo>
                <a:lnTo>
                  <a:pt x="67611" y="193039"/>
                </a:lnTo>
                <a:lnTo>
                  <a:pt x="60499" y="190500"/>
                </a:lnTo>
                <a:lnTo>
                  <a:pt x="55419" y="185420"/>
                </a:lnTo>
                <a:lnTo>
                  <a:pt x="30908" y="143510"/>
                </a:lnTo>
                <a:lnTo>
                  <a:pt x="25820" y="132080"/>
                </a:lnTo>
                <a:lnTo>
                  <a:pt x="23447" y="121920"/>
                </a:lnTo>
                <a:lnTo>
                  <a:pt x="24550" y="113030"/>
                </a:lnTo>
                <a:lnTo>
                  <a:pt x="29892" y="104139"/>
                </a:lnTo>
                <a:lnTo>
                  <a:pt x="75739" y="41910"/>
                </a:lnTo>
                <a:lnTo>
                  <a:pt x="83863" y="35560"/>
                </a:lnTo>
                <a:lnTo>
                  <a:pt x="92249" y="33020"/>
                </a:lnTo>
                <a:lnTo>
                  <a:pt x="444957" y="33020"/>
                </a:lnTo>
                <a:lnTo>
                  <a:pt x="427293" y="27939"/>
                </a:lnTo>
                <a:lnTo>
                  <a:pt x="416508" y="25400"/>
                </a:lnTo>
                <a:lnTo>
                  <a:pt x="143811" y="25400"/>
                </a:lnTo>
                <a:lnTo>
                  <a:pt x="135774" y="24130"/>
                </a:lnTo>
                <a:lnTo>
                  <a:pt x="130857" y="21589"/>
                </a:lnTo>
                <a:lnTo>
                  <a:pt x="110333" y="10160"/>
                </a:lnTo>
                <a:lnTo>
                  <a:pt x="91439" y="6350"/>
                </a:lnTo>
                <a:close/>
              </a:path>
              <a:path w="620395" h="422910">
                <a:moveTo>
                  <a:pt x="485187" y="335280"/>
                </a:moveTo>
                <a:lnTo>
                  <a:pt x="481123" y="335280"/>
                </a:lnTo>
                <a:lnTo>
                  <a:pt x="483155" y="336550"/>
                </a:lnTo>
                <a:lnTo>
                  <a:pt x="485187" y="335280"/>
                </a:lnTo>
                <a:close/>
              </a:path>
              <a:path w="620395" h="422910">
                <a:moveTo>
                  <a:pt x="205609" y="219710"/>
                </a:moveTo>
                <a:lnTo>
                  <a:pt x="172767" y="219710"/>
                </a:lnTo>
                <a:lnTo>
                  <a:pt x="174799" y="220980"/>
                </a:lnTo>
                <a:lnTo>
                  <a:pt x="190166" y="236220"/>
                </a:lnTo>
                <a:lnTo>
                  <a:pt x="191182" y="238760"/>
                </a:lnTo>
                <a:lnTo>
                  <a:pt x="191182" y="243839"/>
                </a:lnTo>
                <a:lnTo>
                  <a:pt x="190166" y="247650"/>
                </a:lnTo>
                <a:lnTo>
                  <a:pt x="108505" y="327660"/>
                </a:lnTo>
                <a:lnTo>
                  <a:pt x="106346" y="330200"/>
                </a:lnTo>
                <a:lnTo>
                  <a:pt x="104314" y="331470"/>
                </a:lnTo>
                <a:lnTo>
                  <a:pt x="137897" y="331470"/>
                </a:lnTo>
                <a:lnTo>
                  <a:pt x="194230" y="274320"/>
                </a:lnTo>
                <a:lnTo>
                  <a:pt x="235954" y="274320"/>
                </a:lnTo>
                <a:lnTo>
                  <a:pt x="211502" y="254000"/>
                </a:lnTo>
                <a:lnTo>
                  <a:pt x="211502" y="252730"/>
                </a:lnTo>
                <a:lnTo>
                  <a:pt x="212518" y="248920"/>
                </a:lnTo>
                <a:lnTo>
                  <a:pt x="213661" y="245110"/>
                </a:lnTo>
                <a:lnTo>
                  <a:pt x="213661" y="232410"/>
                </a:lnTo>
                <a:lnTo>
                  <a:pt x="210486" y="224789"/>
                </a:lnTo>
                <a:lnTo>
                  <a:pt x="205609" y="219710"/>
                </a:lnTo>
                <a:close/>
              </a:path>
              <a:path w="620395" h="422910">
                <a:moveTo>
                  <a:pt x="372921" y="123189"/>
                </a:moveTo>
                <a:lnTo>
                  <a:pt x="333752" y="123189"/>
                </a:lnTo>
                <a:lnTo>
                  <a:pt x="340153" y="125730"/>
                </a:lnTo>
                <a:lnTo>
                  <a:pt x="369310" y="156210"/>
                </a:lnTo>
                <a:lnTo>
                  <a:pt x="410241" y="196850"/>
                </a:lnTo>
                <a:lnTo>
                  <a:pt x="448292" y="233680"/>
                </a:lnTo>
                <a:lnTo>
                  <a:pt x="491283" y="273050"/>
                </a:lnTo>
                <a:lnTo>
                  <a:pt x="496363" y="276860"/>
                </a:lnTo>
                <a:lnTo>
                  <a:pt x="498395" y="283210"/>
                </a:lnTo>
                <a:lnTo>
                  <a:pt x="498395" y="289560"/>
                </a:lnTo>
                <a:lnTo>
                  <a:pt x="499411" y="294639"/>
                </a:lnTo>
                <a:lnTo>
                  <a:pt x="496363" y="300989"/>
                </a:lnTo>
                <a:lnTo>
                  <a:pt x="488235" y="311150"/>
                </a:lnTo>
                <a:lnTo>
                  <a:pt x="483155" y="312420"/>
                </a:lnTo>
                <a:lnTo>
                  <a:pt x="475916" y="313689"/>
                </a:lnTo>
                <a:lnTo>
                  <a:pt x="520836" y="313689"/>
                </a:lnTo>
                <a:lnTo>
                  <a:pt x="523795" y="308610"/>
                </a:lnTo>
                <a:lnTo>
                  <a:pt x="525780" y="300989"/>
                </a:lnTo>
                <a:lnTo>
                  <a:pt x="525954" y="292100"/>
                </a:lnTo>
                <a:lnTo>
                  <a:pt x="525033" y="284480"/>
                </a:lnTo>
                <a:lnTo>
                  <a:pt x="522398" y="275589"/>
                </a:lnTo>
                <a:lnTo>
                  <a:pt x="518239" y="269239"/>
                </a:lnTo>
                <a:lnTo>
                  <a:pt x="512746" y="262889"/>
                </a:lnTo>
                <a:lnTo>
                  <a:pt x="503602" y="252730"/>
                </a:lnTo>
                <a:lnTo>
                  <a:pt x="504618" y="252730"/>
                </a:lnTo>
                <a:lnTo>
                  <a:pt x="510714" y="251460"/>
                </a:lnTo>
                <a:lnTo>
                  <a:pt x="522906" y="242570"/>
                </a:lnTo>
                <a:lnTo>
                  <a:pt x="535422" y="229870"/>
                </a:lnTo>
                <a:lnTo>
                  <a:pt x="483155" y="229870"/>
                </a:lnTo>
                <a:lnTo>
                  <a:pt x="478075" y="228600"/>
                </a:lnTo>
                <a:lnTo>
                  <a:pt x="473884" y="226060"/>
                </a:lnTo>
                <a:lnTo>
                  <a:pt x="460676" y="213360"/>
                </a:lnTo>
                <a:lnTo>
                  <a:pt x="457628" y="209550"/>
                </a:lnTo>
                <a:lnTo>
                  <a:pt x="372921" y="123189"/>
                </a:lnTo>
                <a:close/>
              </a:path>
              <a:path w="620395" h="422910">
                <a:moveTo>
                  <a:pt x="153336" y="186689"/>
                </a:moveTo>
                <a:lnTo>
                  <a:pt x="120697" y="186689"/>
                </a:lnTo>
                <a:lnTo>
                  <a:pt x="123745" y="187960"/>
                </a:lnTo>
                <a:lnTo>
                  <a:pt x="125777" y="189230"/>
                </a:lnTo>
                <a:lnTo>
                  <a:pt x="137080" y="200660"/>
                </a:lnTo>
                <a:lnTo>
                  <a:pt x="140128" y="205739"/>
                </a:lnTo>
                <a:lnTo>
                  <a:pt x="141144" y="209550"/>
                </a:lnTo>
                <a:lnTo>
                  <a:pt x="139112" y="213360"/>
                </a:lnTo>
                <a:lnTo>
                  <a:pt x="72691" y="279400"/>
                </a:lnTo>
                <a:lnTo>
                  <a:pt x="104130" y="279400"/>
                </a:lnTo>
                <a:lnTo>
                  <a:pt x="152320" y="232410"/>
                </a:lnTo>
                <a:lnTo>
                  <a:pt x="153336" y="231139"/>
                </a:lnTo>
                <a:lnTo>
                  <a:pt x="155368" y="229870"/>
                </a:lnTo>
                <a:lnTo>
                  <a:pt x="156384" y="227330"/>
                </a:lnTo>
                <a:lnTo>
                  <a:pt x="161591" y="220980"/>
                </a:lnTo>
                <a:lnTo>
                  <a:pt x="163623" y="220980"/>
                </a:lnTo>
                <a:lnTo>
                  <a:pt x="166671" y="219710"/>
                </a:lnTo>
                <a:lnTo>
                  <a:pt x="205609" y="219710"/>
                </a:lnTo>
                <a:lnTo>
                  <a:pt x="204390" y="218439"/>
                </a:lnTo>
                <a:lnTo>
                  <a:pt x="193214" y="205739"/>
                </a:lnTo>
                <a:lnTo>
                  <a:pt x="187118" y="199389"/>
                </a:lnTo>
                <a:lnTo>
                  <a:pt x="182991" y="198120"/>
                </a:lnTo>
                <a:lnTo>
                  <a:pt x="159432" y="198120"/>
                </a:lnTo>
                <a:lnTo>
                  <a:pt x="158416" y="193039"/>
                </a:lnTo>
                <a:lnTo>
                  <a:pt x="153336" y="186689"/>
                </a:lnTo>
                <a:close/>
              </a:path>
              <a:path w="620395" h="422910">
                <a:moveTo>
                  <a:pt x="385111" y="233680"/>
                </a:moveTo>
                <a:lnTo>
                  <a:pt x="374951" y="233680"/>
                </a:lnTo>
                <a:lnTo>
                  <a:pt x="369744" y="238760"/>
                </a:lnTo>
                <a:lnTo>
                  <a:pt x="369744" y="247650"/>
                </a:lnTo>
                <a:lnTo>
                  <a:pt x="367712" y="247650"/>
                </a:lnTo>
                <a:lnTo>
                  <a:pt x="368728" y="259080"/>
                </a:lnTo>
                <a:lnTo>
                  <a:pt x="372919" y="255270"/>
                </a:lnTo>
                <a:lnTo>
                  <a:pt x="410202" y="255270"/>
                </a:lnTo>
                <a:lnTo>
                  <a:pt x="402209" y="247650"/>
                </a:lnTo>
                <a:lnTo>
                  <a:pt x="392223" y="237489"/>
                </a:lnTo>
                <a:lnTo>
                  <a:pt x="390191" y="236220"/>
                </a:lnTo>
                <a:lnTo>
                  <a:pt x="389175" y="236220"/>
                </a:lnTo>
                <a:lnTo>
                  <a:pt x="385111" y="233680"/>
                </a:lnTo>
                <a:close/>
              </a:path>
              <a:path w="620395" h="422910">
                <a:moveTo>
                  <a:pt x="556873" y="25400"/>
                </a:moveTo>
                <a:lnTo>
                  <a:pt x="506650" y="25400"/>
                </a:lnTo>
                <a:lnTo>
                  <a:pt x="513762" y="26670"/>
                </a:lnTo>
                <a:lnTo>
                  <a:pt x="520874" y="26670"/>
                </a:lnTo>
                <a:lnTo>
                  <a:pt x="527986" y="30480"/>
                </a:lnTo>
                <a:lnTo>
                  <a:pt x="532177" y="35560"/>
                </a:lnTo>
                <a:lnTo>
                  <a:pt x="589327" y="102870"/>
                </a:lnTo>
                <a:lnTo>
                  <a:pt x="593391" y="107950"/>
                </a:lnTo>
                <a:lnTo>
                  <a:pt x="595423" y="115570"/>
                </a:lnTo>
                <a:lnTo>
                  <a:pt x="594407" y="124460"/>
                </a:lnTo>
                <a:lnTo>
                  <a:pt x="593391" y="132080"/>
                </a:lnTo>
                <a:lnTo>
                  <a:pt x="589327" y="139700"/>
                </a:lnTo>
                <a:lnTo>
                  <a:pt x="583231" y="144780"/>
                </a:lnTo>
                <a:lnTo>
                  <a:pt x="505634" y="223520"/>
                </a:lnTo>
                <a:lnTo>
                  <a:pt x="500427" y="227330"/>
                </a:lnTo>
                <a:lnTo>
                  <a:pt x="494331" y="229870"/>
                </a:lnTo>
                <a:lnTo>
                  <a:pt x="535422" y="229870"/>
                </a:lnTo>
                <a:lnTo>
                  <a:pt x="600503" y="163830"/>
                </a:lnTo>
                <a:lnTo>
                  <a:pt x="619934" y="127000"/>
                </a:lnTo>
                <a:lnTo>
                  <a:pt x="620186" y="115570"/>
                </a:lnTo>
                <a:lnTo>
                  <a:pt x="618140" y="104139"/>
                </a:lnTo>
                <a:lnTo>
                  <a:pt x="614166" y="95250"/>
                </a:lnTo>
                <a:lnTo>
                  <a:pt x="608631" y="86360"/>
                </a:lnTo>
                <a:lnTo>
                  <a:pt x="556873" y="25400"/>
                </a:lnTo>
                <a:close/>
              </a:path>
              <a:path w="620395" h="422910">
                <a:moveTo>
                  <a:pt x="178863" y="196850"/>
                </a:moveTo>
                <a:lnTo>
                  <a:pt x="163623" y="196850"/>
                </a:lnTo>
                <a:lnTo>
                  <a:pt x="160575" y="198120"/>
                </a:lnTo>
                <a:lnTo>
                  <a:pt x="182991" y="198120"/>
                </a:lnTo>
                <a:lnTo>
                  <a:pt x="178863" y="196850"/>
                </a:lnTo>
                <a:close/>
              </a:path>
              <a:path w="620395" h="422910">
                <a:moveTo>
                  <a:pt x="117649" y="163830"/>
                </a:moveTo>
                <a:lnTo>
                  <a:pt x="109521" y="163830"/>
                </a:lnTo>
                <a:lnTo>
                  <a:pt x="100250" y="167639"/>
                </a:lnTo>
                <a:lnTo>
                  <a:pt x="94154" y="172720"/>
                </a:lnTo>
                <a:lnTo>
                  <a:pt x="75739" y="193039"/>
                </a:lnTo>
                <a:lnTo>
                  <a:pt x="106703" y="193039"/>
                </a:lnTo>
                <a:lnTo>
                  <a:pt x="110537" y="189230"/>
                </a:lnTo>
                <a:lnTo>
                  <a:pt x="114601" y="186689"/>
                </a:lnTo>
                <a:lnTo>
                  <a:pt x="153336" y="186689"/>
                </a:lnTo>
                <a:lnTo>
                  <a:pt x="152320" y="185420"/>
                </a:lnTo>
                <a:lnTo>
                  <a:pt x="141144" y="173989"/>
                </a:lnTo>
                <a:lnTo>
                  <a:pt x="136187" y="170180"/>
                </a:lnTo>
                <a:lnTo>
                  <a:pt x="130540" y="166370"/>
                </a:lnTo>
                <a:lnTo>
                  <a:pt x="124321" y="165100"/>
                </a:lnTo>
                <a:lnTo>
                  <a:pt x="117649" y="163830"/>
                </a:lnTo>
                <a:close/>
              </a:path>
              <a:path w="620395" h="422910">
                <a:moveTo>
                  <a:pt x="515794" y="0"/>
                </a:moveTo>
                <a:lnTo>
                  <a:pt x="495546" y="2539"/>
                </a:lnTo>
                <a:lnTo>
                  <a:pt x="477059" y="12700"/>
                </a:lnTo>
                <a:lnTo>
                  <a:pt x="449373" y="34289"/>
                </a:lnTo>
                <a:lnTo>
                  <a:pt x="273859" y="34289"/>
                </a:lnTo>
                <a:lnTo>
                  <a:pt x="239267" y="59689"/>
                </a:lnTo>
                <a:lnTo>
                  <a:pt x="215116" y="99060"/>
                </a:lnTo>
                <a:lnTo>
                  <a:pt x="214248" y="110489"/>
                </a:lnTo>
                <a:lnTo>
                  <a:pt x="215882" y="120650"/>
                </a:lnTo>
                <a:lnTo>
                  <a:pt x="218741" y="128270"/>
                </a:lnTo>
                <a:lnTo>
                  <a:pt x="234721" y="143510"/>
                </a:lnTo>
                <a:lnTo>
                  <a:pt x="254952" y="147320"/>
                </a:lnTo>
                <a:lnTo>
                  <a:pt x="276731" y="142239"/>
                </a:lnTo>
                <a:lnTo>
                  <a:pt x="297354" y="134620"/>
                </a:lnTo>
                <a:lnTo>
                  <a:pt x="311757" y="128270"/>
                </a:lnTo>
                <a:lnTo>
                  <a:pt x="324088" y="124460"/>
                </a:lnTo>
                <a:lnTo>
                  <a:pt x="333752" y="123189"/>
                </a:lnTo>
                <a:lnTo>
                  <a:pt x="372921" y="123189"/>
                </a:lnTo>
                <a:lnTo>
                  <a:pt x="371725" y="121920"/>
                </a:lnTo>
                <a:lnTo>
                  <a:pt x="253555" y="121920"/>
                </a:lnTo>
                <a:lnTo>
                  <a:pt x="245810" y="120650"/>
                </a:lnTo>
                <a:lnTo>
                  <a:pt x="241220" y="115570"/>
                </a:lnTo>
                <a:lnTo>
                  <a:pt x="239188" y="110489"/>
                </a:lnTo>
                <a:lnTo>
                  <a:pt x="239188" y="104139"/>
                </a:lnTo>
                <a:lnTo>
                  <a:pt x="283527" y="58420"/>
                </a:lnTo>
                <a:lnTo>
                  <a:pt x="333041" y="39370"/>
                </a:lnTo>
                <a:lnTo>
                  <a:pt x="486261" y="39370"/>
                </a:lnTo>
                <a:lnTo>
                  <a:pt x="494331" y="33020"/>
                </a:lnTo>
                <a:lnTo>
                  <a:pt x="499411" y="27939"/>
                </a:lnTo>
                <a:lnTo>
                  <a:pt x="506650" y="25400"/>
                </a:lnTo>
                <a:lnTo>
                  <a:pt x="556873" y="25400"/>
                </a:lnTo>
                <a:lnTo>
                  <a:pt x="551481" y="19050"/>
                </a:lnTo>
                <a:lnTo>
                  <a:pt x="535281" y="6350"/>
                </a:lnTo>
                <a:lnTo>
                  <a:pt x="515794" y="0"/>
                </a:lnTo>
                <a:close/>
              </a:path>
              <a:path w="620395" h="422910">
                <a:moveTo>
                  <a:pt x="340316" y="97789"/>
                </a:moveTo>
                <a:lnTo>
                  <a:pt x="333041" y="97789"/>
                </a:lnTo>
                <a:lnTo>
                  <a:pt x="322177" y="99060"/>
                </a:lnTo>
                <a:lnTo>
                  <a:pt x="310991" y="101600"/>
                </a:lnTo>
                <a:lnTo>
                  <a:pt x="299591" y="105410"/>
                </a:lnTo>
                <a:lnTo>
                  <a:pt x="288083" y="110489"/>
                </a:lnTo>
                <a:lnTo>
                  <a:pt x="266848" y="119380"/>
                </a:lnTo>
                <a:lnTo>
                  <a:pt x="253555" y="121920"/>
                </a:lnTo>
                <a:lnTo>
                  <a:pt x="371725" y="121920"/>
                </a:lnTo>
                <a:lnTo>
                  <a:pt x="358568" y="107950"/>
                </a:lnTo>
                <a:lnTo>
                  <a:pt x="353008" y="102870"/>
                </a:lnTo>
                <a:lnTo>
                  <a:pt x="346948" y="100330"/>
                </a:lnTo>
                <a:lnTo>
                  <a:pt x="340316" y="97789"/>
                </a:lnTo>
                <a:close/>
              </a:path>
              <a:path w="620395" h="422910">
                <a:moveTo>
                  <a:pt x="486261" y="39370"/>
                </a:moveTo>
                <a:lnTo>
                  <a:pt x="359542" y="39370"/>
                </a:lnTo>
                <a:lnTo>
                  <a:pt x="392652" y="45720"/>
                </a:lnTo>
                <a:lnTo>
                  <a:pt x="424785" y="53339"/>
                </a:lnTo>
                <a:lnTo>
                  <a:pt x="448357" y="60960"/>
                </a:lnTo>
                <a:lnTo>
                  <a:pt x="455596" y="63500"/>
                </a:lnTo>
                <a:lnTo>
                  <a:pt x="486261" y="39370"/>
                </a:lnTo>
                <a:close/>
              </a:path>
              <a:path w="620395" h="422910">
                <a:moveTo>
                  <a:pt x="444957" y="33020"/>
                </a:moveTo>
                <a:lnTo>
                  <a:pt x="92249" y="33020"/>
                </a:lnTo>
                <a:lnTo>
                  <a:pt x="102350" y="34289"/>
                </a:lnTo>
                <a:lnTo>
                  <a:pt x="115617" y="41910"/>
                </a:lnTo>
                <a:lnTo>
                  <a:pt x="125720" y="46989"/>
                </a:lnTo>
                <a:lnTo>
                  <a:pt x="138430" y="49530"/>
                </a:lnTo>
                <a:lnTo>
                  <a:pt x="154783" y="50800"/>
                </a:lnTo>
                <a:lnTo>
                  <a:pt x="200473" y="50800"/>
                </a:lnTo>
                <a:lnTo>
                  <a:pt x="210296" y="48260"/>
                </a:lnTo>
                <a:lnTo>
                  <a:pt x="218975" y="45720"/>
                </a:lnTo>
                <a:lnTo>
                  <a:pt x="226869" y="43180"/>
                </a:lnTo>
                <a:lnTo>
                  <a:pt x="236216" y="39370"/>
                </a:lnTo>
                <a:lnTo>
                  <a:pt x="246300" y="36830"/>
                </a:lnTo>
                <a:lnTo>
                  <a:pt x="257909" y="34289"/>
                </a:lnTo>
                <a:lnTo>
                  <a:pt x="449373" y="34289"/>
                </a:lnTo>
                <a:lnTo>
                  <a:pt x="444957" y="33020"/>
                </a:lnTo>
                <a:close/>
              </a:path>
              <a:path w="620395" h="422910">
                <a:moveTo>
                  <a:pt x="277661" y="10160"/>
                </a:moveTo>
                <a:lnTo>
                  <a:pt x="252618" y="10160"/>
                </a:lnTo>
                <a:lnTo>
                  <a:pt x="233338" y="13970"/>
                </a:lnTo>
                <a:lnTo>
                  <a:pt x="217725" y="19050"/>
                </a:lnTo>
                <a:lnTo>
                  <a:pt x="216709" y="19050"/>
                </a:lnTo>
                <a:lnTo>
                  <a:pt x="203263" y="24130"/>
                </a:lnTo>
                <a:lnTo>
                  <a:pt x="196439" y="25400"/>
                </a:lnTo>
                <a:lnTo>
                  <a:pt x="416508" y="25400"/>
                </a:lnTo>
                <a:lnTo>
                  <a:pt x="394938" y="20320"/>
                </a:lnTo>
                <a:lnTo>
                  <a:pt x="380843" y="17780"/>
                </a:lnTo>
                <a:lnTo>
                  <a:pt x="310562" y="17780"/>
                </a:lnTo>
                <a:lnTo>
                  <a:pt x="277661" y="10160"/>
                </a:lnTo>
                <a:close/>
              </a:path>
              <a:path w="620395" h="422910">
                <a:moveTo>
                  <a:pt x="328977" y="12700"/>
                </a:moveTo>
                <a:lnTo>
                  <a:pt x="323897" y="12700"/>
                </a:lnTo>
                <a:lnTo>
                  <a:pt x="311578" y="17780"/>
                </a:lnTo>
                <a:lnTo>
                  <a:pt x="380843" y="17780"/>
                </a:lnTo>
                <a:lnTo>
                  <a:pt x="359701" y="13970"/>
                </a:lnTo>
                <a:lnTo>
                  <a:pt x="328977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06317" y="0"/>
            <a:ext cx="0" cy="445134"/>
          </a:xfrm>
          <a:custGeom>
            <a:avLst/>
            <a:gdLst/>
            <a:ahLst/>
            <a:cxnLst/>
            <a:rect l="l" t="t" r="r" b="b"/>
            <a:pathLst>
              <a:path h="445134">
                <a:moveTo>
                  <a:pt x="0" y="0"/>
                </a:moveTo>
                <a:lnTo>
                  <a:pt x="0" y="44488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06317" y="445769"/>
            <a:ext cx="8886190" cy="0"/>
          </a:xfrm>
          <a:custGeom>
            <a:avLst/>
            <a:gdLst/>
            <a:ahLst/>
            <a:cxnLst/>
            <a:rect l="l" t="t" r="r" b="b"/>
            <a:pathLst>
              <a:path w="8886190">
                <a:moveTo>
                  <a:pt x="0" y="0"/>
                </a:moveTo>
                <a:lnTo>
                  <a:pt x="8885936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62194CAC-0DA1-409D-8934-9C3B813F8DB5}"/>
              </a:ext>
            </a:extLst>
          </p:cNvPr>
          <p:cNvSpPr txBox="1"/>
          <p:nvPr/>
        </p:nvSpPr>
        <p:spPr>
          <a:xfrm>
            <a:off x="5346208" y="2936524"/>
            <a:ext cx="28410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 podejmowaniu trafnych  decyzji w różnych  obszarach zarządzania  ludźmi np. </a:t>
            </a:r>
            <a:b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</a:br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 doborze  pracowników,  planowaniu karier</a:t>
            </a:r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,  określaniu potrzeb  szkoleniowych oraz  </a:t>
            </a:r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doskonaleniu pracy  zespołowej.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55C4E8EE-FF20-4226-B171-9A91EF6941A6}"/>
              </a:ext>
            </a:extLst>
          </p:cNvPr>
          <p:cNvSpPr txBox="1"/>
          <p:nvPr/>
        </p:nvSpPr>
        <p:spPr>
          <a:xfrm>
            <a:off x="8877186" y="2899976"/>
            <a:ext cx="304482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raporty m. in. do</a:t>
            </a:r>
          </a:p>
          <a:p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analizy stylów </a:t>
            </a:r>
            <a:r>
              <a:rPr lang="pl-PL" sz="1700" b="1" dirty="0" err="1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,  budowania świadomości  swojego potencjału i  talentów, czynników  motywacyjnych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a 75"/>
          <p:cNvGrpSpPr/>
          <p:nvPr/>
        </p:nvGrpSpPr>
        <p:grpSpPr>
          <a:xfrm>
            <a:off x="371475" y="2085540"/>
            <a:ext cx="631827" cy="3127352"/>
            <a:chOff x="357069" y="1242721"/>
            <a:chExt cx="925821" cy="4582531"/>
          </a:xfrm>
        </p:grpSpPr>
        <p:grpSp>
          <p:nvGrpSpPr>
            <p:cNvPr id="77" name="Grupa 76"/>
            <p:cNvGrpSpPr/>
            <p:nvPr/>
          </p:nvGrpSpPr>
          <p:grpSpPr>
            <a:xfrm>
              <a:off x="379299" y="1242721"/>
              <a:ext cx="903591" cy="903592"/>
              <a:chOff x="6949929" y="1423660"/>
              <a:chExt cx="1742129" cy="1742129"/>
            </a:xfrm>
          </p:grpSpPr>
          <p:grpSp>
            <p:nvGrpSpPr>
              <p:cNvPr id="90" name="Grupa 89"/>
              <p:cNvGrpSpPr/>
              <p:nvPr/>
            </p:nvGrpSpPr>
            <p:grpSpPr>
              <a:xfrm>
                <a:off x="6949929" y="1423660"/>
                <a:ext cx="1742129" cy="1742129"/>
                <a:chOff x="7424335" y="2590541"/>
                <a:chExt cx="1742129" cy="1742129"/>
              </a:xfrm>
            </p:grpSpPr>
            <p:sp>
              <p:nvSpPr>
                <p:cNvPr id="92" name="Elipsa 91"/>
                <p:cNvSpPr/>
                <p:nvPr/>
              </p:nvSpPr>
              <p:spPr>
                <a:xfrm>
                  <a:off x="7424335" y="2590541"/>
                  <a:ext cx="1742129" cy="174212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ole tekstowe 92"/>
                <p:cNvSpPr txBox="1"/>
                <p:nvPr/>
              </p:nvSpPr>
              <p:spPr>
                <a:xfrm>
                  <a:off x="7968688" y="2607935"/>
                  <a:ext cx="1197211" cy="1652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3200" b="1" dirty="0">
                      <a:solidFill>
                        <a:prstClr val="white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91" name="Freeform 6"/>
              <p:cNvSpPr>
                <a:spLocks noEditPoints="1"/>
              </p:cNvSpPr>
              <p:nvPr/>
            </p:nvSpPr>
            <p:spPr bwMode="auto">
              <a:xfrm>
                <a:off x="7119845" y="1778837"/>
                <a:ext cx="823182" cy="1052520"/>
              </a:xfrm>
              <a:custGeom>
                <a:avLst/>
                <a:gdLst>
                  <a:gd name="T0" fmla="*/ 1580 w 2344"/>
                  <a:gd name="T1" fmla="*/ 2513 h 2995"/>
                  <a:gd name="T2" fmla="*/ 1920 w 2344"/>
                  <a:gd name="T3" fmla="*/ 2381 h 2995"/>
                  <a:gd name="T4" fmla="*/ 2153 w 2344"/>
                  <a:gd name="T5" fmla="*/ 2520 h 2995"/>
                  <a:gd name="T6" fmla="*/ 2341 w 2344"/>
                  <a:gd name="T7" fmla="*/ 2456 h 2995"/>
                  <a:gd name="T8" fmla="*/ 1454 w 2344"/>
                  <a:gd name="T9" fmla="*/ 928 h 2995"/>
                  <a:gd name="T10" fmla="*/ 1148 w 2344"/>
                  <a:gd name="T11" fmla="*/ 699 h 2995"/>
                  <a:gd name="T12" fmla="*/ 1098 w 2344"/>
                  <a:gd name="T13" fmla="*/ 389 h 2995"/>
                  <a:gd name="T14" fmla="*/ 368 w 2344"/>
                  <a:gd name="T15" fmla="*/ 200 h 2995"/>
                  <a:gd name="T16" fmla="*/ 11 w 2344"/>
                  <a:gd name="T17" fmla="*/ 531 h 2995"/>
                  <a:gd name="T18" fmla="*/ 38 w 2344"/>
                  <a:gd name="T19" fmla="*/ 540 h 2995"/>
                  <a:gd name="T20" fmla="*/ 470 w 2344"/>
                  <a:gd name="T21" fmla="*/ 697 h 2995"/>
                  <a:gd name="T22" fmla="*/ 1178 w 2344"/>
                  <a:gd name="T23" fmla="*/ 2385 h 2995"/>
                  <a:gd name="T24" fmla="*/ 725 w 2344"/>
                  <a:gd name="T25" fmla="*/ 2724 h 2995"/>
                  <a:gd name="T26" fmla="*/ 755 w 2344"/>
                  <a:gd name="T27" fmla="*/ 2773 h 2995"/>
                  <a:gd name="T28" fmla="*/ 1098 w 2344"/>
                  <a:gd name="T29" fmla="*/ 2654 h 2995"/>
                  <a:gd name="T30" fmla="*/ 908 w 2344"/>
                  <a:gd name="T31" fmla="*/ 2716 h 2995"/>
                  <a:gd name="T32" fmla="*/ 791 w 2344"/>
                  <a:gd name="T33" fmla="*/ 2994 h 2995"/>
                  <a:gd name="T34" fmla="*/ 830 w 2344"/>
                  <a:gd name="T35" fmla="*/ 2968 h 2995"/>
                  <a:gd name="T36" fmla="*/ 1205 w 2344"/>
                  <a:gd name="T37" fmla="*/ 2925 h 2995"/>
                  <a:gd name="T38" fmla="*/ 1238 w 2344"/>
                  <a:gd name="T39" fmla="*/ 2962 h 2995"/>
                  <a:gd name="T40" fmla="*/ 1160 w 2344"/>
                  <a:gd name="T41" fmla="*/ 2686 h 2995"/>
                  <a:gd name="T42" fmla="*/ 1572 w 2344"/>
                  <a:gd name="T43" fmla="*/ 2512 h 2995"/>
                  <a:gd name="T44" fmla="*/ 386 w 2344"/>
                  <a:gd name="T45" fmla="*/ 389 h 2995"/>
                  <a:gd name="T46" fmla="*/ 448 w 2344"/>
                  <a:gd name="T47" fmla="*/ 200 h 2995"/>
                  <a:gd name="T48" fmla="*/ 1030 w 2344"/>
                  <a:gd name="T49" fmla="*/ 389 h 2995"/>
                  <a:gd name="T50" fmla="*/ 998 w 2344"/>
                  <a:gd name="T51" fmla="*/ 561 h 2995"/>
                  <a:gd name="T52" fmla="*/ 823 w 2344"/>
                  <a:gd name="T53" fmla="*/ 865 h 2995"/>
                  <a:gd name="T54" fmla="*/ 787 w 2344"/>
                  <a:gd name="T55" fmla="*/ 851 h 2995"/>
                  <a:gd name="T56" fmla="*/ 551 w 2344"/>
                  <a:gd name="T57" fmla="*/ 911 h 2995"/>
                  <a:gd name="T58" fmla="*/ 456 w 2344"/>
                  <a:gd name="T59" fmla="*/ 958 h 2995"/>
                  <a:gd name="T60" fmla="*/ 530 w 2344"/>
                  <a:gd name="T61" fmla="*/ 657 h 2995"/>
                  <a:gd name="T62" fmla="*/ 388 w 2344"/>
                  <a:gd name="T63" fmla="*/ 424 h 2995"/>
                  <a:gd name="T64" fmla="*/ 1396 w 2344"/>
                  <a:gd name="T65" fmla="*/ 961 h 2995"/>
                  <a:gd name="T66" fmla="*/ 2153 w 2344"/>
                  <a:gd name="T67" fmla="*/ 2453 h 2995"/>
                  <a:gd name="T68" fmla="*/ 1984 w 2344"/>
                  <a:gd name="T69" fmla="*/ 2356 h 2995"/>
                  <a:gd name="T70" fmla="*/ 1963 w 2344"/>
                  <a:gd name="T71" fmla="*/ 2317 h 2995"/>
                  <a:gd name="T72" fmla="*/ 1925 w 2344"/>
                  <a:gd name="T73" fmla="*/ 2296 h 2995"/>
                  <a:gd name="T74" fmla="*/ 1788 w 2344"/>
                  <a:gd name="T75" fmla="*/ 2322 h 2995"/>
                  <a:gd name="T76" fmla="*/ 1492 w 2344"/>
                  <a:gd name="T77" fmla="*/ 2109 h 2995"/>
                  <a:gd name="T78" fmla="*/ 1396 w 2344"/>
                  <a:gd name="T79" fmla="*/ 2128 h 2995"/>
                  <a:gd name="T80" fmla="*/ 851 w 2344"/>
                  <a:gd name="T81" fmla="*/ 940 h 2995"/>
                  <a:gd name="T82" fmla="*/ 1009 w 2344"/>
                  <a:gd name="T83" fmla="*/ 798 h 2995"/>
                  <a:gd name="T84" fmla="*/ 1131 w 2344"/>
                  <a:gd name="T85" fmla="*/ 765 h 2995"/>
                  <a:gd name="T86" fmla="*/ 1148 w 2344"/>
                  <a:gd name="T87" fmla="*/ 766 h 2995"/>
                  <a:gd name="T88" fmla="*/ 1394 w 2344"/>
                  <a:gd name="T89" fmla="*/ 959 h 2995"/>
                  <a:gd name="T90" fmla="*/ 477 w 2344"/>
                  <a:gd name="T91" fmla="*/ 1027 h 2995"/>
                  <a:gd name="T92" fmla="*/ 616 w 2344"/>
                  <a:gd name="T93" fmla="*/ 928 h 2995"/>
                  <a:gd name="T94" fmla="*/ 736 w 2344"/>
                  <a:gd name="T95" fmla="*/ 894 h 2995"/>
                  <a:gd name="T96" fmla="*/ 718 w 2344"/>
                  <a:gd name="T97" fmla="*/ 1486 h 2995"/>
                  <a:gd name="T98" fmla="*/ 1465 w 2344"/>
                  <a:gd name="T99" fmla="*/ 2185 h 2995"/>
                  <a:gd name="T100" fmla="*/ 1578 w 2344"/>
                  <a:gd name="T101" fmla="*/ 2444 h 2995"/>
                  <a:gd name="T102" fmla="*/ 441 w 2344"/>
                  <a:gd name="T103" fmla="*/ 1024 h 2995"/>
                  <a:gd name="T104" fmla="*/ 337 w 2344"/>
                  <a:gd name="T105" fmla="*/ 270 h 2995"/>
                  <a:gd name="T106" fmla="*/ 321 w 2344"/>
                  <a:gd name="T107" fmla="*/ 436 h 2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4" h="2995">
                    <a:moveTo>
                      <a:pt x="1572" y="2512"/>
                    </a:moveTo>
                    <a:cubicBezTo>
                      <a:pt x="1575" y="2512"/>
                      <a:pt x="1578" y="2513"/>
                      <a:pt x="1580" y="2513"/>
                    </a:cubicBezTo>
                    <a:cubicBezTo>
                      <a:pt x="1585" y="2513"/>
                      <a:pt x="1589" y="2512"/>
                      <a:pt x="1593" y="2510"/>
                    </a:cubicBezTo>
                    <a:cubicBezTo>
                      <a:pt x="1920" y="2381"/>
                      <a:pt x="1920" y="2381"/>
                      <a:pt x="1920" y="2381"/>
                    </a:cubicBezTo>
                    <a:cubicBezTo>
                      <a:pt x="1952" y="2435"/>
                      <a:pt x="2023" y="2520"/>
                      <a:pt x="2153" y="2520"/>
                    </a:cubicBezTo>
                    <a:cubicBezTo>
                      <a:pt x="2153" y="2520"/>
                      <a:pt x="2153" y="2520"/>
                      <a:pt x="2153" y="2520"/>
                    </a:cubicBezTo>
                    <a:cubicBezTo>
                      <a:pt x="2206" y="2520"/>
                      <a:pt x="2263" y="2506"/>
                      <a:pt x="2323" y="2477"/>
                    </a:cubicBezTo>
                    <a:cubicBezTo>
                      <a:pt x="2332" y="2472"/>
                      <a:pt x="2338" y="2465"/>
                      <a:pt x="2341" y="2456"/>
                    </a:cubicBezTo>
                    <a:cubicBezTo>
                      <a:pt x="2344" y="2447"/>
                      <a:pt x="2342" y="2437"/>
                      <a:pt x="2338" y="2429"/>
                    </a:cubicBezTo>
                    <a:cubicBezTo>
                      <a:pt x="1454" y="928"/>
                      <a:pt x="1454" y="928"/>
                      <a:pt x="1454" y="928"/>
                    </a:cubicBezTo>
                    <a:cubicBezTo>
                      <a:pt x="1445" y="909"/>
                      <a:pt x="1343" y="718"/>
                      <a:pt x="1155" y="699"/>
                    </a:cubicBezTo>
                    <a:cubicBezTo>
                      <a:pt x="1153" y="699"/>
                      <a:pt x="1150" y="699"/>
                      <a:pt x="1148" y="699"/>
                    </a:cubicBezTo>
                    <a:cubicBezTo>
                      <a:pt x="1065" y="544"/>
                      <a:pt x="1065" y="544"/>
                      <a:pt x="1065" y="544"/>
                    </a:cubicBezTo>
                    <a:cubicBezTo>
                      <a:pt x="1087" y="495"/>
                      <a:pt x="1098" y="443"/>
                      <a:pt x="1098" y="389"/>
                    </a:cubicBezTo>
                    <a:cubicBezTo>
                      <a:pt x="1098" y="174"/>
                      <a:pt x="923" y="0"/>
                      <a:pt x="708" y="0"/>
                    </a:cubicBezTo>
                    <a:cubicBezTo>
                      <a:pt x="562" y="0"/>
                      <a:pt x="434" y="81"/>
                      <a:pt x="368" y="200"/>
                    </a:cubicBezTo>
                    <a:cubicBezTo>
                      <a:pt x="140" y="212"/>
                      <a:pt x="10" y="319"/>
                      <a:pt x="0" y="505"/>
                    </a:cubicBezTo>
                    <a:cubicBezTo>
                      <a:pt x="0" y="515"/>
                      <a:pt x="4" y="525"/>
                      <a:pt x="11" y="531"/>
                    </a:cubicBezTo>
                    <a:cubicBezTo>
                      <a:pt x="18" y="537"/>
                      <a:pt x="26" y="540"/>
                      <a:pt x="34" y="540"/>
                    </a:cubicBezTo>
                    <a:cubicBezTo>
                      <a:pt x="36" y="540"/>
                      <a:pt x="37" y="540"/>
                      <a:pt x="38" y="540"/>
                    </a:cubicBezTo>
                    <a:cubicBezTo>
                      <a:pt x="336" y="502"/>
                      <a:pt x="336" y="502"/>
                      <a:pt x="336" y="502"/>
                    </a:cubicBezTo>
                    <a:cubicBezTo>
                      <a:pt x="359" y="579"/>
                      <a:pt x="405" y="647"/>
                      <a:pt x="470" y="697"/>
                    </a:cubicBezTo>
                    <a:cubicBezTo>
                      <a:pt x="372" y="938"/>
                      <a:pt x="253" y="1377"/>
                      <a:pt x="455" y="1779"/>
                    </a:cubicBezTo>
                    <a:cubicBezTo>
                      <a:pt x="585" y="2038"/>
                      <a:pt x="828" y="2241"/>
                      <a:pt x="1178" y="2385"/>
                    </a:cubicBezTo>
                    <a:cubicBezTo>
                      <a:pt x="1118" y="2589"/>
                      <a:pt x="1118" y="2589"/>
                      <a:pt x="1118" y="2589"/>
                    </a:cubicBezTo>
                    <a:cubicBezTo>
                      <a:pt x="1001" y="2557"/>
                      <a:pt x="807" y="2552"/>
                      <a:pt x="725" y="2724"/>
                    </a:cubicBezTo>
                    <a:cubicBezTo>
                      <a:pt x="717" y="2741"/>
                      <a:pt x="724" y="2761"/>
                      <a:pt x="741" y="2769"/>
                    </a:cubicBezTo>
                    <a:cubicBezTo>
                      <a:pt x="746" y="2772"/>
                      <a:pt x="751" y="2773"/>
                      <a:pt x="755" y="2773"/>
                    </a:cubicBezTo>
                    <a:cubicBezTo>
                      <a:pt x="768" y="2773"/>
                      <a:pt x="780" y="2766"/>
                      <a:pt x="786" y="2754"/>
                    </a:cubicBezTo>
                    <a:cubicBezTo>
                      <a:pt x="856" y="2607"/>
                      <a:pt x="1029" y="2636"/>
                      <a:pt x="1098" y="2654"/>
                    </a:cubicBezTo>
                    <a:cubicBezTo>
                      <a:pt x="1094" y="2669"/>
                      <a:pt x="1094" y="2669"/>
                      <a:pt x="1094" y="2669"/>
                    </a:cubicBezTo>
                    <a:cubicBezTo>
                      <a:pt x="1053" y="2667"/>
                      <a:pt x="978" y="2670"/>
                      <a:pt x="908" y="2716"/>
                    </a:cubicBezTo>
                    <a:cubicBezTo>
                      <a:pt x="835" y="2764"/>
                      <a:pt x="787" y="2844"/>
                      <a:pt x="764" y="2954"/>
                    </a:cubicBezTo>
                    <a:cubicBezTo>
                      <a:pt x="761" y="2972"/>
                      <a:pt x="772" y="2990"/>
                      <a:pt x="791" y="2994"/>
                    </a:cubicBezTo>
                    <a:cubicBezTo>
                      <a:pt x="793" y="2994"/>
                      <a:pt x="795" y="2995"/>
                      <a:pt x="797" y="2995"/>
                    </a:cubicBezTo>
                    <a:cubicBezTo>
                      <a:pt x="813" y="2995"/>
                      <a:pt x="827" y="2984"/>
                      <a:pt x="830" y="2968"/>
                    </a:cubicBezTo>
                    <a:cubicBezTo>
                      <a:pt x="885" y="2700"/>
                      <a:pt x="1098" y="2736"/>
                      <a:pt x="1111" y="2739"/>
                    </a:cubicBezTo>
                    <a:cubicBezTo>
                      <a:pt x="1117" y="2740"/>
                      <a:pt x="1217" y="2768"/>
                      <a:pt x="1205" y="2925"/>
                    </a:cubicBezTo>
                    <a:cubicBezTo>
                      <a:pt x="1203" y="2944"/>
                      <a:pt x="1217" y="2960"/>
                      <a:pt x="1236" y="2962"/>
                    </a:cubicBezTo>
                    <a:cubicBezTo>
                      <a:pt x="1237" y="2962"/>
                      <a:pt x="1238" y="2962"/>
                      <a:pt x="1238" y="2962"/>
                    </a:cubicBezTo>
                    <a:cubicBezTo>
                      <a:pt x="1256" y="2962"/>
                      <a:pt x="1271" y="2948"/>
                      <a:pt x="1272" y="2931"/>
                    </a:cubicBezTo>
                    <a:cubicBezTo>
                      <a:pt x="1283" y="2787"/>
                      <a:pt x="1216" y="2714"/>
                      <a:pt x="1160" y="2686"/>
                    </a:cubicBezTo>
                    <a:cubicBezTo>
                      <a:pt x="1241" y="2410"/>
                      <a:pt x="1241" y="2410"/>
                      <a:pt x="1241" y="2410"/>
                    </a:cubicBezTo>
                    <a:cubicBezTo>
                      <a:pt x="1343" y="2449"/>
                      <a:pt x="1453" y="2483"/>
                      <a:pt x="1572" y="2512"/>
                    </a:cubicBezTo>
                    <a:close/>
                    <a:moveTo>
                      <a:pt x="388" y="424"/>
                    </a:moveTo>
                    <a:cubicBezTo>
                      <a:pt x="387" y="412"/>
                      <a:pt x="386" y="401"/>
                      <a:pt x="386" y="389"/>
                    </a:cubicBezTo>
                    <a:cubicBezTo>
                      <a:pt x="386" y="345"/>
                      <a:pt x="395" y="304"/>
                      <a:pt x="410" y="266"/>
                    </a:cubicBezTo>
                    <a:cubicBezTo>
                      <a:pt x="420" y="242"/>
                      <a:pt x="433" y="220"/>
                      <a:pt x="448" y="200"/>
                    </a:cubicBezTo>
                    <a:cubicBezTo>
                      <a:pt x="507" y="119"/>
                      <a:pt x="601" y="67"/>
                      <a:pt x="708" y="67"/>
                    </a:cubicBezTo>
                    <a:cubicBezTo>
                      <a:pt x="886" y="67"/>
                      <a:pt x="1030" y="211"/>
                      <a:pt x="1030" y="389"/>
                    </a:cubicBezTo>
                    <a:cubicBezTo>
                      <a:pt x="1030" y="438"/>
                      <a:pt x="1019" y="486"/>
                      <a:pt x="998" y="530"/>
                    </a:cubicBezTo>
                    <a:cubicBezTo>
                      <a:pt x="993" y="540"/>
                      <a:pt x="993" y="551"/>
                      <a:pt x="998" y="561"/>
                    </a:cubicBezTo>
                    <a:cubicBezTo>
                      <a:pt x="1074" y="704"/>
                      <a:pt x="1074" y="704"/>
                      <a:pt x="1074" y="704"/>
                    </a:cubicBezTo>
                    <a:cubicBezTo>
                      <a:pt x="997" y="719"/>
                      <a:pt x="902" y="767"/>
                      <a:pt x="823" y="865"/>
                    </a:cubicBezTo>
                    <a:cubicBezTo>
                      <a:pt x="822" y="866"/>
                      <a:pt x="821" y="867"/>
                      <a:pt x="820" y="868"/>
                    </a:cubicBezTo>
                    <a:cubicBezTo>
                      <a:pt x="805" y="864"/>
                      <a:pt x="793" y="858"/>
                      <a:pt x="787" y="851"/>
                    </a:cubicBezTo>
                    <a:cubicBezTo>
                      <a:pt x="755" y="813"/>
                      <a:pt x="700" y="796"/>
                      <a:pt x="650" y="808"/>
                    </a:cubicBezTo>
                    <a:cubicBezTo>
                      <a:pt x="600" y="819"/>
                      <a:pt x="564" y="857"/>
                      <a:pt x="551" y="911"/>
                    </a:cubicBezTo>
                    <a:cubicBezTo>
                      <a:pt x="546" y="929"/>
                      <a:pt x="538" y="941"/>
                      <a:pt x="525" y="948"/>
                    </a:cubicBezTo>
                    <a:cubicBezTo>
                      <a:pt x="504" y="961"/>
                      <a:pt x="475" y="960"/>
                      <a:pt x="456" y="958"/>
                    </a:cubicBezTo>
                    <a:cubicBezTo>
                      <a:pt x="481" y="856"/>
                      <a:pt x="513" y="767"/>
                      <a:pt x="542" y="698"/>
                    </a:cubicBezTo>
                    <a:cubicBezTo>
                      <a:pt x="549" y="683"/>
                      <a:pt x="543" y="666"/>
                      <a:pt x="530" y="657"/>
                    </a:cubicBezTo>
                    <a:cubicBezTo>
                      <a:pt x="469" y="617"/>
                      <a:pt x="425" y="558"/>
                      <a:pt x="403" y="491"/>
                    </a:cubicBezTo>
                    <a:cubicBezTo>
                      <a:pt x="396" y="470"/>
                      <a:pt x="391" y="447"/>
                      <a:pt x="388" y="424"/>
                    </a:cubicBezTo>
                    <a:close/>
                    <a:moveTo>
                      <a:pt x="1394" y="959"/>
                    </a:moveTo>
                    <a:cubicBezTo>
                      <a:pt x="1395" y="960"/>
                      <a:pt x="1395" y="960"/>
                      <a:pt x="1396" y="961"/>
                    </a:cubicBezTo>
                    <a:cubicBezTo>
                      <a:pt x="2260" y="2431"/>
                      <a:pt x="2260" y="2431"/>
                      <a:pt x="2260" y="2431"/>
                    </a:cubicBezTo>
                    <a:cubicBezTo>
                      <a:pt x="2222" y="2445"/>
                      <a:pt x="2186" y="2453"/>
                      <a:pt x="2153" y="2453"/>
                    </a:cubicBezTo>
                    <a:cubicBezTo>
                      <a:pt x="2153" y="2453"/>
                      <a:pt x="2153" y="2453"/>
                      <a:pt x="2153" y="2453"/>
                    </a:cubicBezTo>
                    <a:cubicBezTo>
                      <a:pt x="2063" y="2453"/>
                      <a:pt x="2010" y="2396"/>
                      <a:pt x="1984" y="2356"/>
                    </a:cubicBezTo>
                    <a:cubicBezTo>
                      <a:pt x="1976" y="2344"/>
                      <a:pt x="1971" y="2334"/>
                      <a:pt x="1967" y="2327"/>
                    </a:cubicBezTo>
                    <a:cubicBezTo>
                      <a:pt x="1965" y="2322"/>
                      <a:pt x="1963" y="2318"/>
                      <a:pt x="1963" y="2317"/>
                    </a:cubicBezTo>
                    <a:cubicBezTo>
                      <a:pt x="1958" y="2304"/>
                      <a:pt x="1945" y="2295"/>
                      <a:pt x="1931" y="2295"/>
                    </a:cubicBezTo>
                    <a:cubicBezTo>
                      <a:pt x="1929" y="2295"/>
                      <a:pt x="1927" y="2296"/>
                      <a:pt x="1925" y="2296"/>
                    </a:cubicBezTo>
                    <a:cubicBezTo>
                      <a:pt x="1924" y="2296"/>
                      <a:pt x="1922" y="2297"/>
                      <a:pt x="1920" y="2297"/>
                    </a:cubicBezTo>
                    <a:cubicBezTo>
                      <a:pt x="1874" y="2314"/>
                      <a:pt x="1830" y="2322"/>
                      <a:pt x="1788" y="2322"/>
                    </a:cubicBezTo>
                    <a:cubicBezTo>
                      <a:pt x="1593" y="2322"/>
                      <a:pt x="1516" y="2137"/>
                      <a:pt x="1513" y="2129"/>
                    </a:cubicBezTo>
                    <a:cubicBezTo>
                      <a:pt x="1509" y="2120"/>
                      <a:pt x="1502" y="2113"/>
                      <a:pt x="1492" y="2109"/>
                    </a:cubicBezTo>
                    <a:cubicBezTo>
                      <a:pt x="1483" y="2106"/>
                      <a:pt x="1473" y="2107"/>
                      <a:pt x="1464" y="2112"/>
                    </a:cubicBezTo>
                    <a:cubicBezTo>
                      <a:pt x="1447" y="2122"/>
                      <a:pt x="1424" y="2128"/>
                      <a:pt x="1396" y="2128"/>
                    </a:cubicBezTo>
                    <a:cubicBezTo>
                      <a:pt x="1205" y="2128"/>
                      <a:pt x="876" y="1894"/>
                      <a:pt x="784" y="1471"/>
                    </a:cubicBezTo>
                    <a:cubicBezTo>
                      <a:pt x="726" y="1209"/>
                      <a:pt x="784" y="1041"/>
                      <a:pt x="851" y="940"/>
                    </a:cubicBezTo>
                    <a:cubicBezTo>
                      <a:pt x="859" y="928"/>
                      <a:pt x="867" y="918"/>
                      <a:pt x="875" y="908"/>
                    </a:cubicBezTo>
                    <a:cubicBezTo>
                      <a:pt x="917" y="856"/>
                      <a:pt x="964" y="820"/>
                      <a:pt x="1009" y="798"/>
                    </a:cubicBezTo>
                    <a:cubicBezTo>
                      <a:pt x="1045" y="780"/>
                      <a:pt x="1079" y="770"/>
                      <a:pt x="1108" y="767"/>
                    </a:cubicBezTo>
                    <a:cubicBezTo>
                      <a:pt x="1116" y="766"/>
                      <a:pt x="1124" y="765"/>
                      <a:pt x="1131" y="765"/>
                    </a:cubicBezTo>
                    <a:cubicBezTo>
                      <a:pt x="1136" y="765"/>
                      <a:pt x="1141" y="765"/>
                      <a:pt x="1146" y="766"/>
                    </a:cubicBezTo>
                    <a:cubicBezTo>
                      <a:pt x="1147" y="766"/>
                      <a:pt x="1147" y="766"/>
                      <a:pt x="1148" y="766"/>
                    </a:cubicBezTo>
                    <a:cubicBezTo>
                      <a:pt x="1162" y="767"/>
                      <a:pt x="1175" y="770"/>
                      <a:pt x="1188" y="774"/>
                    </a:cubicBezTo>
                    <a:cubicBezTo>
                      <a:pt x="1320" y="812"/>
                      <a:pt x="1394" y="957"/>
                      <a:pt x="1394" y="959"/>
                    </a:cubicBezTo>
                    <a:close/>
                    <a:moveTo>
                      <a:pt x="441" y="1024"/>
                    </a:moveTo>
                    <a:cubicBezTo>
                      <a:pt x="450" y="1025"/>
                      <a:pt x="463" y="1027"/>
                      <a:pt x="477" y="1027"/>
                    </a:cubicBezTo>
                    <a:cubicBezTo>
                      <a:pt x="502" y="1027"/>
                      <a:pt x="532" y="1022"/>
                      <a:pt x="559" y="1007"/>
                    </a:cubicBezTo>
                    <a:cubicBezTo>
                      <a:pt x="588" y="990"/>
                      <a:pt x="607" y="962"/>
                      <a:pt x="616" y="928"/>
                    </a:cubicBezTo>
                    <a:cubicBezTo>
                      <a:pt x="624" y="898"/>
                      <a:pt x="641" y="879"/>
                      <a:pt x="665" y="873"/>
                    </a:cubicBezTo>
                    <a:cubicBezTo>
                      <a:pt x="690" y="867"/>
                      <a:pt x="720" y="876"/>
                      <a:pt x="736" y="894"/>
                    </a:cubicBezTo>
                    <a:cubicBezTo>
                      <a:pt x="747" y="908"/>
                      <a:pt x="763" y="918"/>
                      <a:pt x="781" y="926"/>
                    </a:cubicBezTo>
                    <a:cubicBezTo>
                      <a:pt x="712" y="1040"/>
                      <a:pt x="660" y="1219"/>
                      <a:pt x="718" y="1486"/>
                    </a:cubicBezTo>
                    <a:cubicBezTo>
                      <a:pt x="819" y="1949"/>
                      <a:pt x="1177" y="2195"/>
                      <a:pt x="1396" y="2195"/>
                    </a:cubicBezTo>
                    <a:cubicBezTo>
                      <a:pt x="1422" y="2195"/>
                      <a:pt x="1445" y="2192"/>
                      <a:pt x="1465" y="2185"/>
                    </a:cubicBezTo>
                    <a:cubicBezTo>
                      <a:pt x="1496" y="2243"/>
                      <a:pt x="1577" y="2359"/>
                      <a:pt x="1729" y="2384"/>
                    </a:cubicBezTo>
                    <a:cubicBezTo>
                      <a:pt x="1578" y="2444"/>
                      <a:pt x="1578" y="2444"/>
                      <a:pt x="1578" y="2444"/>
                    </a:cubicBezTo>
                    <a:cubicBezTo>
                      <a:pt x="1037" y="2309"/>
                      <a:pt x="680" y="2075"/>
                      <a:pt x="515" y="1749"/>
                    </a:cubicBezTo>
                    <a:cubicBezTo>
                      <a:pt x="392" y="1503"/>
                      <a:pt x="397" y="1241"/>
                      <a:pt x="441" y="1024"/>
                    </a:cubicBezTo>
                    <a:close/>
                    <a:moveTo>
                      <a:pt x="73" y="468"/>
                    </a:moveTo>
                    <a:cubicBezTo>
                      <a:pt x="99" y="331"/>
                      <a:pt x="217" y="283"/>
                      <a:pt x="337" y="270"/>
                    </a:cubicBezTo>
                    <a:cubicBezTo>
                      <a:pt x="325" y="308"/>
                      <a:pt x="319" y="347"/>
                      <a:pt x="319" y="389"/>
                    </a:cubicBezTo>
                    <a:cubicBezTo>
                      <a:pt x="319" y="405"/>
                      <a:pt x="320" y="421"/>
                      <a:pt x="321" y="436"/>
                    </a:cubicBezTo>
                    <a:lnTo>
                      <a:pt x="73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" name="Grupa 77"/>
            <p:cNvGrpSpPr/>
            <p:nvPr/>
          </p:nvGrpSpPr>
          <p:grpSpPr>
            <a:xfrm>
              <a:off x="371475" y="3695348"/>
              <a:ext cx="903591" cy="903592"/>
              <a:chOff x="3306643" y="4121666"/>
              <a:chExt cx="1071890" cy="1071890"/>
            </a:xfrm>
          </p:grpSpPr>
          <p:sp>
            <p:nvSpPr>
              <p:cNvPr id="87" name="Elipsa 86"/>
              <p:cNvSpPr/>
              <p:nvPr/>
            </p:nvSpPr>
            <p:spPr>
              <a:xfrm>
                <a:off x="3306643" y="4121666"/>
                <a:ext cx="1071890" cy="10718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pole tekstowe 87"/>
              <p:cNvSpPr txBox="1"/>
              <p:nvPr/>
            </p:nvSpPr>
            <p:spPr>
              <a:xfrm>
                <a:off x="3605031" y="4132368"/>
                <a:ext cx="736615" cy="101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prstClr val="white"/>
                    </a:solidFill>
                  </a:rPr>
                  <a:t>S</a:t>
                </a:r>
              </a:p>
            </p:txBody>
          </p:sp>
          <p:sp>
            <p:nvSpPr>
              <p:cNvPr id="89" name="Freeform 5"/>
              <p:cNvSpPr>
                <a:spLocks noEditPoints="1"/>
              </p:cNvSpPr>
              <p:nvPr/>
            </p:nvSpPr>
            <p:spPr bwMode="auto">
              <a:xfrm>
                <a:off x="3516416" y="4330904"/>
                <a:ext cx="525502" cy="632112"/>
              </a:xfrm>
              <a:custGeom>
                <a:avLst/>
                <a:gdLst>
                  <a:gd name="T0" fmla="*/ 627 w 2410"/>
                  <a:gd name="T1" fmla="*/ 2565 h 2895"/>
                  <a:gd name="T2" fmla="*/ 789 w 2410"/>
                  <a:gd name="T3" fmla="*/ 2723 h 2895"/>
                  <a:gd name="T4" fmla="*/ 612 w 2410"/>
                  <a:gd name="T5" fmla="*/ 2895 h 2895"/>
                  <a:gd name="T6" fmla="*/ 1172 w 2410"/>
                  <a:gd name="T7" fmla="*/ 2840 h 2895"/>
                  <a:gd name="T8" fmla="*/ 913 w 2410"/>
                  <a:gd name="T9" fmla="*/ 2699 h 2895"/>
                  <a:gd name="T10" fmla="*/ 981 w 2410"/>
                  <a:gd name="T11" fmla="*/ 2598 h 2895"/>
                  <a:gd name="T12" fmla="*/ 2408 w 2410"/>
                  <a:gd name="T13" fmla="*/ 1959 h 2895"/>
                  <a:gd name="T14" fmla="*/ 2348 w 2410"/>
                  <a:gd name="T15" fmla="*/ 1732 h 2895"/>
                  <a:gd name="T16" fmla="*/ 1926 w 2410"/>
                  <a:gd name="T17" fmla="*/ 1458 h 2895"/>
                  <a:gd name="T18" fmla="*/ 739 w 2410"/>
                  <a:gd name="T19" fmla="*/ 106 h 2895"/>
                  <a:gd name="T20" fmla="*/ 1 w 2410"/>
                  <a:gd name="T21" fmla="*/ 416 h 2895"/>
                  <a:gd name="T22" fmla="*/ 264 w 2410"/>
                  <a:gd name="T23" fmla="*/ 454 h 2895"/>
                  <a:gd name="T24" fmla="*/ 36 w 2410"/>
                  <a:gd name="T25" fmla="*/ 1537 h 2895"/>
                  <a:gd name="T26" fmla="*/ 735 w 2410"/>
                  <a:gd name="T27" fmla="*/ 2348 h 2895"/>
                  <a:gd name="T28" fmla="*/ 2130 w 2410"/>
                  <a:gd name="T29" fmla="*/ 1802 h 2895"/>
                  <a:gd name="T30" fmla="*/ 1980 w 2410"/>
                  <a:gd name="T31" fmla="*/ 1779 h 2895"/>
                  <a:gd name="T32" fmla="*/ 1600 w 2410"/>
                  <a:gd name="T33" fmla="*/ 1850 h 2895"/>
                  <a:gd name="T34" fmla="*/ 917 w 2410"/>
                  <a:gd name="T35" fmla="*/ 1787 h 2895"/>
                  <a:gd name="T36" fmla="*/ 1590 w 2410"/>
                  <a:gd name="T37" fmla="*/ 1625 h 2895"/>
                  <a:gd name="T38" fmla="*/ 1831 w 2410"/>
                  <a:gd name="T39" fmla="*/ 1621 h 2895"/>
                  <a:gd name="T40" fmla="*/ 2160 w 2410"/>
                  <a:gd name="T41" fmla="*/ 1800 h 2895"/>
                  <a:gd name="T42" fmla="*/ 1867 w 2410"/>
                  <a:gd name="T43" fmla="*/ 1503 h 2895"/>
                  <a:gd name="T44" fmla="*/ 1605 w 2410"/>
                  <a:gd name="T45" fmla="*/ 1559 h 2895"/>
                  <a:gd name="T46" fmla="*/ 1545 w 2410"/>
                  <a:gd name="T47" fmla="*/ 1568 h 2895"/>
                  <a:gd name="T48" fmla="*/ 1164 w 2410"/>
                  <a:gd name="T49" fmla="*/ 1627 h 2895"/>
                  <a:gd name="T50" fmla="*/ 900 w 2410"/>
                  <a:gd name="T51" fmla="*/ 1719 h 2895"/>
                  <a:gd name="T52" fmla="*/ 786 w 2410"/>
                  <a:gd name="T53" fmla="*/ 1692 h 2895"/>
                  <a:gd name="T54" fmla="*/ 735 w 2410"/>
                  <a:gd name="T55" fmla="*/ 978 h 2895"/>
                  <a:gd name="T56" fmla="*/ 991 w 2410"/>
                  <a:gd name="T57" fmla="*/ 1009 h 2895"/>
                  <a:gd name="T58" fmla="*/ 1226 w 2410"/>
                  <a:gd name="T59" fmla="*/ 1141 h 2895"/>
                  <a:gd name="T60" fmla="*/ 616 w 2410"/>
                  <a:gd name="T61" fmla="*/ 998 h 2895"/>
                  <a:gd name="T62" fmla="*/ 1371 w 2410"/>
                  <a:gd name="T63" fmla="*/ 2005 h 2895"/>
                  <a:gd name="T64" fmla="*/ 2009 w 2410"/>
                  <a:gd name="T65" fmla="*/ 1850 h 2895"/>
                  <a:gd name="T66" fmla="*/ 2145 w 2410"/>
                  <a:gd name="T67" fmla="*/ 1869 h 2895"/>
                  <a:gd name="T68" fmla="*/ 943 w 2410"/>
                  <a:gd name="T69" fmla="*/ 2252 h 2895"/>
                  <a:gd name="T70" fmla="*/ 616 w 2410"/>
                  <a:gd name="T71" fmla="*/ 998 h 2895"/>
                  <a:gd name="T72" fmla="*/ 962 w 2410"/>
                  <a:gd name="T73" fmla="*/ 2317 h 2895"/>
                  <a:gd name="T74" fmla="*/ 316 w 2410"/>
                  <a:gd name="T75" fmla="*/ 409 h 2895"/>
                  <a:gd name="T76" fmla="*/ 513 w 2410"/>
                  <a:gd name="T77" fmla="*/ 68 h 2895"/>
                  <a:gd name="T78" fmla="*/ 316 w 2410"/>
                  <a:gd name="T79" fmla="*/ 409 h 2895"/>
                  <a:gd name="T80" fmla="*/ 218 w 2410"/>
                  <a:gd name="T81" fmla="*/ 295 h 2895"/>
                  <a:gd name="T82" fmla="*/ 349 w 2410"/>
                  <a:gd name="T83" fmla="*/ 891 h 2895"/>
                  <a:gd name="T84" fmla="*/ 807 w 2410"/>
                  <a:gd name="T85" fmla="*/ 313 h 2895"/>
                  <a:gd name="T86" fmla="*/ 706 w 2410"/>
                  <a:gd name="T87" fmla="*/ 917 h 2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10" h="2895">
                    <a:moveTo>
                      <a:pt x="912" y="2581"/>
                    </a:moveTo>
                    <a:cubicBezTo>
                      <a:pt x="847" y="2677"/>
                      <a:pt x="847" y="2677"/>
                      <a:pt x="847" y="2677"/>
                    </a:cubicBezTo>
                    <a:cubicBezTo>
                      <a:pt x="627" y="2565"/>
                      <a:pt x="627" y="2565"/>
                      <a:pt x="627" y="2565"/>
                    </a:cubicBezTo>
                    <a:cubicBezTo>
                      <a:pt x="610" y="2556"/>
                      <a:pt x="590" y="2563"/>
                      <a:pt x="581" y="2579"/>
                    </a:cubicBezTo>
                    <a:cubicBezTo>
                      <a:pt x="573" y="2596"/>
                      <a:pt x="580" y="2616"/>
                      <a:pt x="596" y="2625"/>
                    </a:cubicBezTo>
                    <a:cubicBezTo>
                      <a:pt x="789" y="2723"/>
                      <a:pt x="789" y="2723"/>
                      <a:pt x="789" y="2723"/>
                    </a:cubicBezTo>
                    <a:cubicBezTo>
                      <a:pt x="595" y="2832"/>
                      <a:pt x="595" y="2832"/>
                      <a:pt x="595" y="2832"/>
                    </a:cubicBezTo>
                    <a:cubicBezTo>
                      <a:pt x="579" y="2841"/>
                      <a:pt x="573" y="2862"/>
                      <a:pt x="582" y="2878"/>
                    </a:cubicBezTo>
                    <a:cubicBezTo>
                      <a:pt x="588" y="2889"/>
                      <a:pt x="600" y="2895"/>
                      <a:pt x="612" y="2895"/>
                    </a:cubicBezTo>
                    <a:cubicBezTo>
                      <a:pt x="617" y="2895"/>
                      <a:pt x="623" y="2894"/>
                      <a:pt x="628" y="2891"/>
                    </a:cubicBezTo>
                    <a:cubicBezTo>
                      <a:pt x="868" y="2757"/>
                      <a:pt x="868" y="2757"/>
                      <a:pt x="868" y="2757"/>
                    </a:cubicBezTo>
                    <a:cubicBezTo>
                      <a:pt x="1172" y="2840"/>
                      <a:pt x="1172" y="2840"/>
                      <a:pt x="1172" y="2840"/>
                    </a:cubicBezTo>
                    <a:cubicBezTo>
                      <a:pt x="1190" y="2845"/>
                      <a:pt x="1208" y="2834"/>
                      <a:pt x="1213" y="2817"/>
                    </a:cubicBezTo>
                    <a:cubicBezTo>
                      <a:pt x="1218" y="2799"/>
                      <a:pt x="1208" y="2780"/>
                      <a:pt x="1190" y="2775"/>
                    </a:cubicBezTo>
                    <a:cubicBezTo>
                      <a:pt x="913" y="2699"/>
                      <a:pt x="913" y="2699"/>
                      <a:pt x="913" y="2699"/>
                    </a:cubicBezTo>
                    <a:cubicBezTo>
                      <a:pt x="981" y="2599"/>
                      <a:pt x="981" y="2599"/>
                      <a:pt x="981" y="2599"/>
                    </a:cubicBezTo>
                    <a:cubicBezTo>
                      <a:pt x="981" y="2599"/>
                      <a:pt x="981" y="2599"/>
                      <a:pt x="981" y="2598"/>
                    </a:cubicBezTo>
                    <a:cubicBezTo>
                      <a:pt x="981" y="2598"/>
                      <a:pt x="981" y="2598"/>
                      <a:pt x="981" y="2598"/>
                    </a:cubicBezTo>
                    <a:cubicBezTo>
                      <a:pt x="1206" y="2260"/>
                      <a:pt x="1206" y="2260"/>
                      <a:pt x="1206" y="2260"/>
                    </a:cubicBezTo>
                    <a:cubicBezTo>
                      <a:pt x="2382" y="1987"/>
                      <a:pt x="2382" y="1987"/>
                      <a:pt x="2382" y="1987"/>
                    </a:cubicBezTo>
                    <a:cubicBezTo>
                      <a:pt x="2396" y="1984"/>
                      <a:pt x="2406" y="1973"/>
                      <a:pt x="2408" y="1959"/>
                    </a:cubicBezTo>
                    <a:cubicBezTo>
                      <a:pt x="2410" y="1945"/>
                      <a:pt x="2403" y="1932"/>
                      <a:pt x="2391" y="1925"/>
                    </a:cubicBezTo>
                    <a:cubicBezTo>
                      <a:pt x="2243" y="1845"/>
                      <a:pt x="2243" y="1845"/>
                      <a:pt x="2243" y="1845"/>
                    </a:cubicBezTo>
                    <a:cubicBezTo>
                      <a:pt x="2290" y="1823"/>
                      <a:pt x="2326" y="1785"/>
                      <a:pt x="2348" y="1732"/>
                    </a:cubicBezTo>
                    <a:cubicBezTo>
                      <a:pt x="2355" y="1716"/>
                      <a:pt x="2349" y="1698"/>
                      <a:pt x="2334" y="1689"/>
                    </a:cubicBezTo>
                    <a:cubicBezTo>
                      <a:pt x="1934" y="1463"/>
                      <a:pt x="1934" y="1463"/>
                      <a:pt x="1934" y="1463"/>
                    </a:cubicBezTo>
                    <a:cubicBezTo>
                      <a:pt x="1931" y="1461"/>
                      <a:pt x="1929" y="1459"/>
                      <a:pt x="1926" y="1458"/>
                    </a:cubicBezTo>
                    <a:cubicBezTo>
                      <a:pt x="1925" y="1458"/>
                      <a:pt x="1924" y="1458"/>
                      <a:pt x="1924" y="1458"/>
                    </a:cubicBezTo>
                    <a:cubicBezTo>
                      <a:pt x="1049" y="964"/>
                      <a:pt x="1049" y="964"/>
                      <a:pt x="1049" y="964"/>
                    </a:cubicBezTo>
                    <a:cubicBezTo>
                      <a:pt x="1005" y="358"/>
                      <a:pt x="759" y="124"/>
                      <a:pt x="739" y="106"/>
                    </a:cubicBezTo>
                    <a:cubicBezTo>
                      <a:pt x="685" y="41"/>
                      <a:pt x="604" y="0"/>
                      <a:pt x="513" y="0"/>
                    </a:cubicBezTo>
                    <a:cubicBezTo>
                      <a:pt x="395" y="0"/>
                      <a:pt x="293" y="70"/>
                      <a:pt x="246" y="170"/>
                    </a:cubicBezTo>
                    <a:cubicBezTo>
                      <a:pt x="161" y="188"/>
                      <a:pt x="21" y="256"/>
                      <a:pt x="1" y="416"/>
                    </a:cubicBezTo>
                    <a:cubicBezTo>
                      <a:pt x="0" y="425"/>
                      <a:pt x="3" y="435"/>
                      <a:pt x="9" y="442"/>
                    </a:cubicBezTo>
                    <a:cubicBezTo>
                      <a:pt x="15" y="449"/>
                      <a:pt x="25" y="454"/>
                      <a:pt x="34" y="454"/>
                    </a:cubicBezTo>
                    <a:cubicBezTo>
                      <a:pt x="264" y="454"/>
                      <a:pt x="264" y="454"/>
                      <a:pt x="264" y="454"/>
                    </a:cubicBezTo>
                    <a:cubicBezTo>
                      <a:pt x="296" y="503"/>
                      <a:pt x="342" y="542"/>
                      <a:pt x="396" y="566"/>
                    </a:cubicBezTo>
                    <a:cubicBezTo>
                      <a:pt x="393" y="609"/>
                      <a:pt x="376" y="716"/>
                      <a:pt x="291" y="856"/>
                    </a:cubicBezTo>
                    <a:cubicBezTo>
                      <a:pt x="202" y="1002"/>
                      <a:pt x="36" y="1275"/>
                      <a:pt x="36" y="1537"/>
                    </a:cubicBezTo>
                    <a:cubicBezTo>
                      <a:pt x="36" y="1543"/>
                      <a:pt x="37" y="1549"/>
                      <a:pt x="40" y="1553"/>
                    </a:cubicBezTo>
                    <a:cubicBezTo>
                      <a:pt x="37" y="1579"/>
                      <a:pt x="36" y="1606"/>
                      <a:pt x="36" y="1632"/>
                    </a:cubicBezTo>
                    <a:cubicBezTo>
                      <a:pt x="36" y="2021"/>
                      <a:pt x="348" y="2339"/>
                      <a:pt x="735" y="2348"/>
                    </a:cubicBezTo>
                    <a:lnTo>
                      <a:pt x="912" y="2581"/>
                    </a:lnTo>
                    <a:close/>
                    <a:moveTo>
                      <a:pt x="2160" y="1800"/>
                    </a:moveTo>
                    <a:cubicBezTo>
                      <a:pt x="2150" y="1801"/>
                      <a:pt x="2140" y="1802"/>
                      <a:pt x="2130" y="1802"/>
                    </a:cubicBezTo>
                    <a:cubicBezTo>
                      <a:pt x="2115" y="1802"/>
                      <a:pt x="2100" y="1800"/>
                      <a:pt x="2086" y="1798"/>
                    </a:cubicBezTo>
                    <a:cubicBezTo>
                      <a:pt x="2041" y="1792"/>
                      <a:pt x="2007" y="1778"/>
                      <a:pt x="2007" y="1778"/>
                    </a:cubicBezTo>
                    <a:cubicBezTo>
                      <a:pt x="1998" y="1774"/>
                      <a:pt x="1988" y="1775"/>
                      <a:pt x="1980" y="1779"/>
                    </a:cubicBezTo>
                    <a:cubicBezTo>
                      <a:pt x="1973" y="1782"/>
                      <a:pt x="1968" y="1787"/>
                      <a:pt x="1964" y="1793"/>
                    </a:cubicBezTo>
                    <a:cubicBezTo>
                      <a:pt x="1930" y="1859"/>
                      <a:pt x="1872" y="1890"/>
                      <a:pt x="1786" y="1890"/>
                    </a:cubicBezTo>
                    <a:cubicBezTo>
                      <a:pt x="1692" y="1890"/>
                      <a:pt x="1601" y="1850"/>
                      <a:pt x="1600" y="1850"/>
                    </a:cubicBezTo>
                    <a:cubicBezTo>
                      <a:pt x="1583" y="1842"/>
                      <a:pt x="1564" y="1849"/>
                      <a:pt x="1556" y="1866"/>
                    </a:cubicBezTo>
                    <a:cubicBezTo>
                      <a:pt x="1534" y="1911"/>
                      <a:pt x="1465" y="1938"/>
                      <a:pt x="1371" y="1938"/>
                    </a:cubicBezTo>
                    <a:cubicBezTo>
                      <a:pt x="1232" y="1938"/>
                      <a:pt x="1070" y="1883"/>
                      <a:pt x="917" y="1787"/>
                    </a:cubicBezTo>
                    <a:cubicBezTo>
                      <a:pt x="920" y="1787"/>
                      <a:pt x="923" y="1787"/>
                      <a:pt x="927" y="1787"/>
                    </a:cubicBezTo>
                    <a:cubicBezTo>
                      <a:pt x="1035" y="1787"/>
                      <a:pt x="1120" y="1757"/>
                      <a:pt x="1163" y="1700"/>
                    </a:cubicBezTo>
                    <a:cubicBezTo>
                      <a:pt x="1283" y="1746"/>
                      <a:pt x="1489" y="1776"/>
                      <a:pt x="1590" y="1625"/>
                    </a:cubicBezTo>
                    <a:cubicBezTo>
                      <a:pt x="1630" y="1638"/>
                      <a:pt x="1681" y="1647"/>
                      <a:pt x="1732" y="1644"/>
                    </a:cubicBezTo>
                    <a:cubicBezTo>
                      <a:pt x="1751" y="1643"/>
                      <a:pt x="1769" y="1641"/>
                      <a:pt x="1788" y="1636"/>
                    </a:cubicBezTo>
                    <a:cubicBezTo>
                      <a:pt x="1803" y="1633"/>
                      <a:pt x="1817" y="1628"/>
                      <a:pt x="1831" y="1621"/>
                    </a:cubicBezTo>
                    <a:cubicBezTo>
                      <a:pt x="1868" y="1605"/>
                      <a:pt x="1901" y="1577"/>
                      <a:pt x="1926" y="1536"/>
                    </a:cubicBezTo>
                    <a:cubicBezTo>
                      <a:pt x="2272" y="1732"/>
                      <a:pt x="2272" y="1732"/>
                      <a:pt x="2272" y="1732"/>
                    </a:cubicBezTo>
                    <a:cubicBezTo>
                      <a:pt x="2247" y="1771"/>
                      <a:pt x="2210" y="1794"/>
                      <a:pt x="2160" y="1800"/>
                    </a:cubicBezTo>
                    <a:close/>
                    <a:moveTo>
                      <a:pt x="1863" y="1500"/>
                    </a:moveTo>
                    <a:cubicBezTo>
                      <a:pt x="1869" y="1499"/>
                      <a:pt x="1869" y="1499"/>
                      <a:pt x="1869" y="1499"/>
                    </a:cubicBezTo>
                    <a:cubicBezTo>
                      <a:pt x="1869" y="1500"/>
                      <a:pt x="1868" y="1502"/>
                      <a:pt x="1867" y="1503"/>
                    </a:cubicBezTo>
                    <a:cubicBezTo>
                      <a:pt x="1837" y="1550"/>
                      <a:pt x="1792" y="1570"/>
                      <a:pt x="1747" y="1576"/>
                    </a:cubicBezTo>
                    <a:cubicBezTo>
                      <a:pt x="1722" y="1579"/>
                      <a:pt x="1697" y="1578"/>
                      <a:pt x="1674" y="1575"/>
                    </a:cubicBezTo>
                    <a:cubicBezTo>
                      <a:pt x="1646" y="1571"/>
                      <a:pt x="1621" y="1564"/>
                      <a:pt x="1605" y="1559"/>
                    </a:cubicBezTo>
                    <a:cubicBezTo>
                      <a:pt x="1595" y="1556"/>
                      <a:pt x="1589" y="1553"/>
                      <a:pt x="1588" y="1553"/>
                    </a:cubicBezTo>
                    <a:cubicBezTo>
                      <a:pt x="1579" y="1549"/>
                      <a:pt x="1570" y="1549"/>
                      <a:pt x="1562" y="1552"/>
                    </a:cubicBezTo>
                    <a:cubicBezTo>
                      <a:pt x="1555" y="1555"/>
                      <a:pt x="1549" y="1561"/>
                      <a:pt x="1545" y="1568"/>
                    </a:cubicBezTo>
                    <a:cubicBezTo>
                      <a:pt x="1544" y="1570"/>
                      <a:pt x="1543" y="1571"/>
                      <a:pt x="1542" y="1573"/>
                    </a:cubicBezTo>
                    <a:cubicBezTo>
                      <a:pt x="1469" y="1705"/>
                      <a:pt x="1302" y="1674"/>
                      <a:pt x="1217" y="1647"/>
                    </a:cubicBezTo>
                    <a:cubicBezTo>
                      <a:pt x="1187" y="1637"/>
                      <a:pt x="1167" y="1629"/>
                      <a:pt x="1164" y="1627"/>
                    </a:cubicBezTo>
                    <a:cubicBezTo>
                      <a:pt x="1147" y="1620"/>
                      <a:pt x="1127" y="1627"/>
                      <a:pt x="1119" y="1643"/>
                    </a:cubicBezTo>
                    <a:cubicBezTo>
                      <a:pt x="1114" y="1655"/>
                      <a:pt x="1105" y="1665"/>
                      <a:pt x="1094" y="1675"/>
                    </a:cubicBezTo>
                    <a:cubicBezTo>
                      <a:pt x="1056" y="1707"/>
                      <a:pt x="986" y="1723"/>
                      <a:pt x="900" y="1719"/>
                    </a:cubicBezTo>
                    <a:cubicBezTo>
                      <a:pt x="871" y="1717"/>
                      <a:pt x="840" y="1714"/>
                      <a:pt x="808" y="1708"/>
                    </a:cubicBezTo>
                    <a:cubicBezTo>
                      <a:pt x="807" y="1708"/>
                      <a:pt x="806" y="1708"/>
                      <a:pt x="805" y="1707"/>
                    </a:cubicBezTo>
                    <a:cubicBezTo>
                      <a:pt x="798" y="1702"/>
                      <a:pt x="792" y="1698"/>
                      <a:pt x="786" y="1692"/>
                    </a:cubicBezTo>
                    <a:cubicBezTo>
                      <a:pt x="601" y="1540"/>
                      <a:pt x="576" y="1373"/>
                      <a:pt x="588" y="1258"/>
                    </a:cubicBezTo>
                    <a:cubicBezTo>
                      <a:pt x="601" y="1131"/>
                      <a:pt x="666" y="1022"/>
                      <a:pt x="725" y="984"/>
                    </a:cubicBezTo>
                    <a:cubicBezTo>
                      <a:pt x="728" y="982"/>
                      <a:pt x="731" y="980"/>
                      <a:pt x="735" y="978"/>
                    </a:cubicBezTo>
                    <a:cubicBezTo>
                      <a:pt x="761" y="964"/>
                      <a:pt x="792" y="957"/>
                      <a:pt x="824" y="957"/>
                    </a:cubicBezTo>
                    <a:cubicBezTo>
                      <a:pt x="897" y="957"/>
                      <a:pt x="962" y="992"/>
                      <a:pt x="984" y="1004"/>
                    </a:cubicBezTo>
                    <a:cubicBezTo>
                      <a:pt x="989" y="1007"/>
                      <a:pt x="991" y="1009"/>
                      <a:pt x="991" y="1009"/>
                    </a:cubicBezTo>
                    <a:cubicBezTo>
                      <a:pt x="992" y="1009"/>
                      <a:pt x="993" y="1010"/>
                      <a:pt x="994" y="1010"/>
                    </a:cubicBezTo>
                    <a:cubicBezTo>
                      <a:pt x="1034" y="1033"/>
                      <a:pt x="1034" y="1033"/>
                      <a:pt x="1034" y="1033"/>
                    </a:cubicBezTo>
                    <a:cubicBezTo>
                      <a:pt x="1226" y="1141"/>
                      <a:pt x="1226" y="1141"/>
                      <a:pt x="1226" y="1141"/>
                    </a:cubicBezTo>
                    <a:cubicBezTo>
                      <a:pt x="1319" y="1194"/>
                      <a:pt x="1319" y="1194"/>
                      <a:pt x="1319" y="1194"/>
                    </a:cubicBezTo>
                    <a:lnTo>
                      <a:pt x="1863" y="1500"/>
                    </a:lnTo>
                    <a:close/>
                    <a:moveTo>
                      <a:pt x="616" y="998"/>
                    </a:moveTo>
                    <a:cubicBezTo>
                      <a:pt x="570" y="1059"/>
                      <a:pt x="531" y="1148"/>
                      <a:pt x="520" y="1251"/>
                    </a:cubicBezTo>
                    <a:cubicBezTo>
                      <a:pt x="501" y="1436"/>
                      <a:pt x="580" y="1611"/>
                      <a:pt x="743" y="1745"/>
                    </a:cubicBezTo>
                    <a:cubicBezTo>
                      <a:pt x="942" y="1908"/>
                      <a:pt x="1176" y="2005"/>
                      <a:pt x="1371" y="2005"/>
                    </a:cubicBezTo>
                    <a:cubicBezTo>
                      <a:pt x="1476" y="2005"/>
                      <a:pt x="1558" y="1975"/>
                      <a:pt x="1600" y="1922"/>
                    </a:cubicBezTo>
                    <a:cubicBezTo>
                      <a:pt x="1637" y="1936"/>
                      <a:pt x="1709" y="1958"/>
                      <a:pt x="1786" y="1958"/>
                    </a:cubicBezTo>
                    <a:cubicBezTo>
                      <a:pt x="1885" y="1958"/>
                      <a:pt x="1961" y="1921"/>
                      <a:pt x="2009" y="1850"/>
                    </a:cubicBezTo>
                    <a:cubicBezTo>
                      <a:pt x="2036" y="1858"/>
                      <a:pt x="2081" y="1869"/>
                      <a:pt x="2130" y="1869"/>
                    </a:cubicBezTo>
                    <a:cubicBezTo>
                      <a:pt x="2130" y="1869"/>
                      <a:pt x="2130" y="1869"/>
                      <a:pt x="2130" y="1869"/>
                    </a:cubicBezTo>
                    <a:cubicBezTo>
                      <a:pt x="2135" y="1869"/>
                      <a:pt x="2140" y="1869"/>
                      <a:pt x="2145" y="1869"/>
                    </a:cubicBezTo>
                    <a:cubicBezTo>
                      <a:pt x="2280" y="1942"/>
                      <a:pt x="2280" y="1942"/>
                      <a:pt x="2280" y="1942"/>
                    </a:cubicBezTo>
                    <a:cubicBezTo>
                      <a:pt x="945" y="2252"/>
                      <a:pt x="945" y="2252"/>
                      <a:pt x="945" y="2252"/>
                    </a:cubicBezTo>
                    <a:cubicBezTo>
                      <a:pt x="945" y="2252"/>
                      <a:pt x="944" y="2252"/>
                      <a:pt x="943" y="2252"/>
                    </a:cubicBezTo>
                    <a:cubicBezTo>
                      <a:pt x="881" y="2271"/>
                      <a:pt x="817" y="2281"/>
                      <a:pt x="752" y="2281"/>
                    </a:cubicBezTo>
                    <a:cubicBezTo>
                      <a:pt x="394" y="2281"/>
                      <a:pt x="103" y="1990"/>
                      <a:pt x="103" y="1632"/>
                    </a:cubicBezTo>
                    <a:cubicBezTo>
                      <a:pt x="103" y="1321"/>
                      <a:pt x="323" y="1060"/>
                      <a:pt x="616" y="998"/>
                    </a:cubicBezTo>
                    <a:close/>
                    <a:moveTo>
                      <a:pt x="951" y="2522"/>
                    </a:moveTo>
                    <a:cubicBezTo>
                      <a:pt x="817" y="2345"/>
                      <a:pt x="817" y="2345"/>
                      <a:pt x="817" y="2345"/>
                    </a:cubicBezTo>
                    <a:cubicBezTo>
                      <a:pt x="866" y="2341"/>
                      <a:pt x="915" y="2331"/>
                      <a:pt x="962" y="2317"/>
                    </a:cubicBezTo>
                    <a:cubicBezTo>
                      <a:pt x="1110" y="2283"/>
                      <a:pt x="1110" y="2283"/>
                      <a:pt x="1110" y="2283"/>
                    </a:cubicBezTo>
                    <a:lnTo>
                      <a:pt x="951" y="2522"/>
                    </a:lnTo>
                    <a:close/>
                    <a:moveTo>
                      <a:pt x="316" y="409"/>
                    </a:moveTo>
                    <a:cubicBezTo>
                      <a:pt x="297" y="376"/>
                      <a:pt x="285" y="337"/>
                      <a:pt x="285" y="295"/>
                    </a:cubicBezTo>
                    <a:cubicBezTo>
                      <a:pt x="285" y="264"/>
                      <a:pt x="292" y="233"/>
                      <a:pt x="304" y="206"/>
                    </a:cubicBezTo>
                    <a:cubicBezTo>
                      <a:pt x="338" y="125"/>
                      <a:pt x="419" y="68"/>
                      <a:pt x="513" y="68"/>
                    </a:cubicBezTo>
                    <a:cubicBezTo>
                      <a:pt x="638" y="68"/>
                      <a:pt x="740" y="170"/>
                      <a:pt x="740" y="295"/>
                    </a:cubicBezTo>
                    <a:cubicBezTo>
                      <a:pt x="740" y="421"/>
                      <a:pt x="638" y="523"/>
                      <a:pt x="513" y="523"/>
                    </a:cubicBezTo>
                    <a:cubicBezTo>
                      <a:pt x="429" y="523"/>
                      <a:pt x="356" y="477"/>
                      <a:pt x="316" y="409"/>
                    </a:cubicBezTo>
                    <a:close/>
                    <a:moveTo>
                      <a:pt x="76" y="386"/>
                    </a:moveTo>
                    <a:cubicBezTo>
                      <a:pt x="102" y="303"/>
                      <a:pt x="173" y="265"/>
                      <a:pt x="222" y="247"/>
                    </a:cubicBezTo>
                    <a:cubicBezTo>
                      <a:pt x="220" y="263"/>
                      <a:pt x="218" y="279"/>
                      <a:pt x="218" y="295"/>
                    </a:cubicBezTo>
                    <a:cubicBezTo>
                      <a:pt x="218" y="327"/>
                      <a:pt x="223" y="357"/>
                      <a:pt x="232" y="386"/>
                    </a:cubicBezTo>
                    <a:lnTo>
                      <a:pt x="76" y="386"/>
                    </a:lnTo>
                    <a:close/>
                    <a:moveTo>
                      <a:pt x="349" y="891"/>
                    </a:moveTo>
                    <a:cubicBezTo>
                      <a:pt x="432" y="754"/>
                      <a:pt x="455" y="644"/>
                      <a:pt x="462" y="585"/>
                    </a:cubicBezTo>
                    <a:cubicBezTo>
                      <a:pt x="478" y="588"/>
                      <a:pt x="495" y="590"/>
                      <a:pt x="513" y="590"/>
                    </a:cubicBezTo>
                    <a:cubicBezTo>
                      <a:pt x="670" y="590"/>
                      <a:pt x="798" y="467"/>
                      <a:pt x="807" y="313"/>
                    </a:cubicBezTo>
                    <a:cubicBezTo>
                      <a:pt x="874" y="434"/>
                      <a:pt x="951" y="631"/>
                      <a:pt x="978" y="925"/>
                    </a:cubicBezTo>
                    <a:cubicBezTo>
                      <a:pt x="940" y="908"/>
                      <a:pt x="885" y="890"/>
                      <a:pt x="824" y="890"/>
                    </a:cubicBezTo>
                    <a:cubicBezTo>
                      <a:pt x="781" y="890"/>
                      <a:pt x="742" y="899"/>
                      <a:pt x="706" y="917"/>
                    </a:cubicBezTo>
                    <a:cubicBezTo>
                      <a:pt x="495" y="931"/>
                      <a:pt x="308" y="1036"/>
                      <a:pt x="186" y="1194"/>
                    </a:cubicBezTo>
                    <a:cubicBezTo>
                      <a:pt x="238" y="1073"/>
                      <a:pt x="304" y="965"/>
                      <a:pt x="349" y="8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9" name="Grupa 78"/>
            <p:cNvGrpSpPr/>
            <p:nvPr/>
          </p:nvGrpSpPr>
          <p:grpSpPr>
            <a:xfrm>
              <a:off x="357069" y="2469034"/>
              <a:ext cx="903591" cy="903592"/>
              <a:chOff x="8081194" y="4473229"/>
              <a:chExt cx="1071890" cy="1071890"/>
            </a:xfrm>
          </p:grpSpPr>
          <p:sp>
            <p:nvSpPr>
              <p:cNvPr id="84" name="Elipsa 83"/>
              <p:cNvSpPr/>
              <p:nvPr/>
            </p:nvSpPr>
            <p:spPr>
              <a:xfrm>
                <a:off x="8081194" y="4473229"/>
                <a:ext cx="1071890" cy="10718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pole tekstowe 84"/>
              <p:cNvSpPr txBox="1"/>
              <p:nvPr/>
            </p:nvSpPr>
            <p:spPr>
              <a:xfrm>
                <a:off x="8394795" y="4483931"/>
                <a:ext cx="736615" cy="101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prstClr val="white"/>
                    </a:solidFill>
                  </a:rPr>
                  <a:t>I</a:t>
                </a:r>
              </a:p>
            </p:txBody>
          </p:sp>
          <p:sp>
            <p:nvSpPr>
              <p:cNvPr id="86" name="Freeform 7"/>
              <p:cNvSpPr>
                <a:spLocks noEditPoints="1"/>
              </p:cNvSpPr>
              <p:nvPr/>
            </p:nvSpPr>
            <p:spPr bwMode="auto">
              <a:xfrm>
                <a:off x="8251833" y="4657611"/>
                <a:ext cx="553189" cy="642881"/>
              </a:xfrm>
              <a:custGeom>
                <a:avLst/>
                <a:gdLst>
                  <a:gd name="T0" fmla="*/ 851 w 2306"/>
                  <a:gd name="T1" fmla="*/ 2640 h 2681"/>
                  <a:gd name="T2" fmla="*/ 919 w 2306"/>
                  <a:gd name="T3" fmla="*/ 2559 h 2681"/>
                  <a:gd name="T4" fmla="*/ 1006 w 2306"/>
                  <a:gd name="T5" fmla="*/ 2492 h 2681"/>
                  <a:gd name="T6" fmla="*/ 1039 w 2306"/>
                  <a:gd name="T7" fmla="*/ 2261 h 2681"/>
                  <a:gd name="T8" fmla="*/ 1762 w 2306"/>
                  <a:gd name="T9" fmla="*/ 2660 h 2681"/>
                  <a:gd name="T10" fmla="*/ 2298 w 2306"/>
                  <a:gd name="T11" fmla="*/ 2528 h 2681"/>
                  <a:gd name="T12" fmla="*/ 1733 w 2306"/>
                  <a:gd name="T13" fmla="*/ 2105 h 2681"/>
                  <a:gd name="T14" fmla="*/ 2295 w 2306"/>
                  <a:gd name="T15" fmla="*/ 1900 h 2681"/>
                  <a:gd name="T16" fmla="*/ 964 w 2306"/>
                  <a:gd name="T17" fmla="*/ 495 h 2681"/>
                  <a:gd name="T18" fmla="*/ 1212 w 2306"/>
                  <a:gd name="T19" fmla="*/ 1 h 2681"/>
                  <a:gd name="T20" fmla="*/ 770 w 2306"/>
                  <a:gd name="T21" fmla="*/ 249 h 2681"/>
                  <a:gd name="T22" fmla="*/ 232 w 2306"/>
                  <a:gd name="T23" fmla="*/ 467 h 2681"/>
                  <a:gd name="T24" fmla="*/ 123 w 2306"/>
                  <a:gd name="T25" fmla="*/ 932 h 2681"/>
                  <a:gd name="T26" fmla="*/ 289 w 2306"/>
                  <a:gd name="T27" fmla="*/ 1156 h 2681"/>
                  <a:gd name="T28" fmla="*/ 445 w 2306"/>
                  <a:gd name="T29" fmla="*/ 1032 h 2681"/>
                  <a:gd name="T30" fmla="*/ 546 w 2306"/>
                  <a:gd name="T31" fmla="*/ 1646 h 2681"/>
                  <a:gd name="T32" fmla="*/ 606 w 2306"/>
                  <a:gd name="T33" fmla="*/ 1733 h 2681"/>
                  <a:gd name="T34" fmla="*/ 731 w 2306"/>
                  <a:gd name="T35" fmla="*/ 2256 h 2681"/>
                  <a:gd name="T36" fmla="*/ 719 w 2306"/>
                  <a:gd name="T37" fmla="*/ 2492 h 2681"/>
                  <a:gd name="T38" fmla="*/ 616 w 2306"/>
                  <a:gd name="T39" fmla="*/ 2674 h 2681"/>
                  <a:gd name="T40" fmla="*/ 809 w 2306"/>
                  <a:gd name="T41" fmla="*/ 383 h 2681"/>
                  <a:gd name="T42" fmla="*/ 963 w 2306"/>
                  <a:gd name="T43" fmla="*/ 785 h 2681"/>
                  <a:gd name="T44" fmla="*/ 500 w 2306"/>
                  <a:gd name="T45" fmla="*/ 939 h 2681"/>
                  <a:gd name="T46" fmla="*/ 298 w 2306"/>
                  <a:gd name="T47" fmla="*/ 481 h 2681"/>
                  <a:gd name="T48" fmla="*/ 809 w 2306"/>
                  <a:gd name="T49" fmla="*/ 383 h 2681"/>
                  <a:gd name="T50" fmla="*/ 523 w 2306"/>
                  <a:gd name="T51" fmla="*/ 1034 h 2681"/>
                  <a:gd name="T52" fmla="*/ 941 w 2306"/>
                  <a:gd name="T53" fmla="*/ 849 h 2681"/>
                  <a:gd name="T54" fmla="*/ 1211 w 2306"/>
                  <a:gd name="T55" fmla="*/ 1006 h 2681"/>
                  <a:gd name="T56" fmla="*/ 1595 w 2306"/>
                  <a:gd name="T57" fmla="*/ 1439 h 2681"/>
                  <a:gd name="T58" fmla="*/ 689 w 2306"/>
                  <a:gd name="T59" fmla="*/ 1615 h 2681"/>
                  <a:gd name="T60" fmla="*/ 622 w 2306"/>
                  <a:gd name="T61" fmla="*/ 1605 h 2681"/>
                  <a:gd name="T62" fmla="*/ 677 w 2306"/>
                  <a:gd name="T63" fmla="*/ 1682 h 2681"/>
                  <a:gd name="T64" fmla="*/ 1600 w 2306"/>
                  <a:gd name="T65" fmla="*/ 1516 h 2681"/>
                  <a:gd name="T66" fmla="*/ 1919 w 2306"/>
                  <a:gd name="T67" fmla="*/ 1621 h 2681"/>
                  <a:gd name="T68" fmla="*/ 1648 w 2306"/>
                  <a:gd name="T69" fmla="*/ 1776 h 2681"/>
                  <a:gd name="T70" fmla="*/ 825 w 2306"/>
                  <a:gd name="T71" fmla="*/ 1838 h 2681"/>
                  <a:gd name="T72" fmla="*/ 675 w 2306"/>
                  <a:gd name="T73" fmla="*/ 1704 h 2681"/>
                  <a:gd name="T74" fmla="*/ 1579 w 2306"/>
                  <a:gd name="T75" fmla="*/ 2051 h 2681"/>
                  <a:gd name="T76" fmla="*/ 1497 w 2306"/>
                  <a:gd name="T77" fmla="*/ 2053 h 2681"/>
                  <a:gd name="T78" fmla="*/ 1139 w 2306"/>
                  <a:gd name="T79" fmla="*/ 1938 h 2681"/>
                  <a:gd name="T80" fmla="*/ 1673 w 2306"/>
                  <a:gd name="T81" fmla="*/ 1840 h 2681"/>
                  <a:gd name="T82" fmla="*/ 1579 w 2306"/>
                  <a:gd name="T83" fmla="*/ 2051 h 2681"/>
                  <a:gd name="T84" fmla="*/ 1416 w 2306"/>
                  <a:gd name="T85" fmla="*/ 2119 h 2681"/>
                  <a:gd name="T86" fmla="*/ 985 w 2306"/>
                  <a:gd name="T87" fmla="*/ 2192 h 2681"/>
                  <a:gd name="T88" fmla="*/ 885 w 2306"/>
                  <a:gd name="T89" fmla="*/ 2343 h 2681"/>
                  <a:gd name="T90" fmla="*/ 799 w 2306"/>
                  <a:gd name="T91" fmla="*/ 2069 h 2681"/>
                  <a:gd name="T92" fmla="*/ 1808 w 2306"/>
                  <a:gd name="T93" fmla="*/ 2609 h 2681"/>
                  <a:gd name="T94" fmla="*/ 1628 w 2306"/>
                  <a:gd name="T95" fmla="*/ 2116 h 2681"/>
                  <a:gd name="T96" fmla="*/ 1210 w 2306"/>
                  <a:gd name="T97" fmla="*/ 87 h 2681"/>
                  <a:gd name="T98" fmla="*/ 923 w 2306"/>
                  <a:gd name="T99" fmla="*/ 432 h 2681"/>
                  <a:gd name="T100" fmla="*/ 1190 w 2306"/>
                  <a:gd name="T101" fmla="*/ 130 h 2681"/>
                  <a:gd name="T102" fmla="*/ 296 w 2306"/>
                  <a:gd name="T103" fmla="*/ 945 h 2681"/>
                  <a:gd name="T104" fmla="*/ 182 w 2306"/>
                  <a:gd name="T105" fmla="*/ 898 h 2681"/>
                  <a:gd name="T106" fmla="*/ 436 w 2306"/>
                  <a:gd name="T107" fmla="*/ 964 h 2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06" h="2681">
                    <a:moveTo>
                      <a:pt x="720" y="2559"/>
                    </a:moveTo>
                    <a:cubicBezTo>
                      <a:pt x="851" y="2559"/>
                      <a:pt x="851" y="2559"/>
                      <a:pt x="851" y="2559"/>
                    </a:cubicBezTo>
                    <a:cubicBezTo>
                      <a:pt x="851" y="2640"/>
                      <a:pt x="851" y="2640"/>
                      <a:pt x="851" y="2640"/>
                    </a:cubicBezTo>
                    <a:cubicBezTo>
                      <a:pt x="851" y="2659"/>
                      <a:pt x="866" y="2674"/>
                      <a:pt x="885" y="2674"/>
                    </a:cubicBezTo>
                    <a:cubicBezTo>
                      <a:pt x="904" y="2674"/>
                      <a:pt x="919" y="2659"/>
                      <a:pt x="919" y="2640"/>
                    </a:cubicBezTo>
                    <a:cubicBezTo>
                      <a:pt x="919" y="2559"/>
                      <a:pt x="919" y="2559"/>
                      <a:pt x="919" y="2559"/>
                    </a:cubicBezTo>
                    <a:cubicBezTo>
                      <a:pt x="1006" y="2559"/>
                      <a:pt x="1006" y="2559"/>
                      <a:pt x="1006" y="2559"/>
                    </a:cubicBezTo>
                    <a:cubicBezTo>
                      <a:pt x="1024" y="2559"/>
                      <a:pt x="1039" y="2544"/>
                      <a:pt x="1039" y="2526"/>
                    </a:cubicBezTo>
                    <a:cubicBezTo>
                      <a:pt x="1039" y="2507"/>
                      <a:pt x="1024" y="2492"/>
                      <a:pt x="1006" y="2492"/>
                    </a:cubicBezTo>
                    <a:cubicBezTo>
                      <a:pt x="919" y="2492"/>
                      <a:pt x="919" y="2492"/>
                      <a:pt x="919" y="2492"/>
                    </a:cubicBezTo>
                    <a:cubicBezTo>
                      <a:pt x="919" y="2406"/>
                      <a:pt x="919" y="2406"/>
                      <a:pt x="919" y="2406"/>
                    </a:cubicBezTo>
                    <a:cubicBezTo>
                      <a:pt x="986" y="2391"/>
                      <a:pt x="1037" y="2333"/>
                      <a:pt x="1039" y="2261"/>
                    </a:cubicBezTo>
                    <a:cubicBezTo>
                      <a:pt x="1074" y="2268"/>
                      <a:pt x="1109" y="2272"/>
                      <a:pt x="1145" y="2272"/>
                    </a:cubicBezTo>
                    <a:cubicBezTo>
                      <a:pt x="1245" y="2272"/>
                      <a:pt x="1339" y="2244"/>
                      <a:pt x="1420" y="2196"/>
                    </a:cubicBezTo>
                    <a:cubicBezTo>
                      <a:pt x="1762" y="2660"/>
                      <a:pt x="1762" y="2660"/>
                      <a:pt x="1762" y="2660"/>
                    </a:cubicBezTo>
                    <a:cubicBezTo>
                      <a:pt x="1768" y="2668"/>
                      <a:pt x="1776" y="2672"/>
                      <a:pt x="1784" y="2674"/>
                    </a:cubicBezTo>
                    <a:cubicBezTo>
                      <a:pt x="1790" y="2675"/>
                      <a:pt x="1836" y="2681"/>
                      <a:pt x="1899" y="2681"/>
                    </a:cubicBezTo>
                    <a:cubicBezTo>
                      <a:pt x="2020" y="2681"/>
                      <a:pt x="2205" y="2658"/>
                      <a:pt x="2298" y="2528"/>
                    </a:cubicBezTo>
                    <a:cubicBezTo>
                      <a:pt x="2304" y="2521"/>
                      <a:pt x="2306" y="2512"/>
                      <a:pt x="2304" y="2503"/>
                    </a:cubicBezTo>
                    <a:cubicBezTo>
                      <a:pt x="2303" y="2494"/>
                      <a:pt x="2298" y="2486"/>
                      <a:pt x="2290" y="2481"/>
                    </a:cubicBezTo>
                    <a:cubicBezTo>
                      <a:pt x="1733" y="2105"/>
                      <a:pt x="1733" y="2105"/>
                      <a:pt x="1733" y="2105"/>
                    </a:cubicBezTo>
                    <a:cubicBezTo>
                      <a:pt x="2040" y="2064"/>
                      <a:pt x="2273" y="1960"/>
                      <a:pt x="2285" y="1954"/>
                    </a:cubicBezTo>
                    <a:cubicBezTo>
                      <a:pt x="2295" y="1950"/>
                      <a:pt x="2302" y="1941"/>
                      <a:pt x="2304" y="1930"/>
                    </a:cubicBezTo>
                    <a:cubicBezTo>
                      <a:pt x="2306" y="1919"/>
                      <a:pt x="2303" y="1908"/>
                      <a:pt x="2295" y="1900"/>
                    </a:cubicBezTo>
                    <a:cubicBezTo>
                      <a:pt x="2264" y="1867"/>
                      <a:pt x="1644" y="1223"/>
                      <a:pt x="1208" y="921"/>
                    </a:cubicBezTo>
                    <a:cubicBezTo>
                      <a:pt x="1200" y="874"/>
                      <a:pt x="1183" y="828"/>
                      <a:pt x="1155" y="786"/>
                    </a:cubicBezTo>
                    <a:cubicBezTo>
                      <a:pt x="964" y="495"/>
                      <a:pt x="964" y="495"/>
                      <a:pt x="964" y="495"/>
                    </a:cubicBezTo>
                    <a:cubicBezTo>
                      <a:pt x="1140" y="465"/>
                      <a:pt x="1232" y="331"/>
                      <a:pt x="1237" y="324"/>
                    </a:cubicBezTo>
                    <a:cubicBezTo>
                      <a:pt x="1287" y="245"/>
                      <a:pt x="1294" y="83"/>
                      <a:pt x="1261" y="28"/>
                    </a:cubicBezTo>
                    <a:cubicBezTo>
                      <a:pt x="1244" y="1"/>
                      <a:pt x="1221" y="0"/>
                      <a:pt x="1212" y="1"/>
                    </a:cubicBezTo>
                    <a:cubicBezTo>
                      <a:pt x="1181" y="4"/>
                      <a:pt x="1155" y="35"/>
                      <a:pt x="1127" y="105"/>
                    </a:cubicBezTo>
                    <a:cubicBezTo>
                      <a:pt x="1047" y="304"/>
                      <a:pt x="783" y="251"/>
                      <a:pt x="772" y="249"/>
                    </a:cubicBezTo>
                    <a:cubicBezTo>
                      <a:pt x="771" y="249"/>
                      <a:pt x="770" y="249"/>
                      <a:pt x="770" y="249"/>
                    </a:cubicBezTo>
                    <a:cubicBezTo>
                      <a:pt x="713" y="210"/>
                      <a:pt x="645" y="188"/>
                      <a:pt x="573" y="188"/>
                    </a:cubicBezTo>
                    <a:cubicBezTo>
                      <a:pt x="505" y="188"/>
                      <a:pt x="439" y="208"/>
                      <a:pt x="382" y="246"/>
                    </a:cubicBezTo>
                    <a:cubicBezTo>
                      <a:pt x="304" y="297"/>
                      <a:pt x="250" y="376"/>
                      <a:pt x="232" y="467"/>
                    </a:cubicBezTo>
                    <a:cubicBezTo>
                      <a:pt x="229" y="481"/>
                      <a:pt x="227" y="495"/>
                      <a:pt x="226" y="509"/>
                    </a:cubicBezTo>
                    <a:cubicBezTo>
                      <a:pt x="185" y="536"/>
                      <a:pt x="0" y="678"/>
                      <a:pt x="122" y="929"/>
                    </a:cubicBezTo>
                    <a:cubicBezTo>
                      <a:pt x="122" y="930"/>
                      <a:pt x="123" y="931"/>
                      <a:pt x="123" y="932"/>
                    </a:cubicBezTo>
                    <a:cubicBezTo>
                      <a:pt x="250" y="1141"/>
                      <a:pt x="250" y="1141"/>
                      <a:pt x="250" y="1141"/>
                    </a:cubicBezTo>
                    <a:cubicBezTo>
                      <a:pt x="257" y="1151"/>
                      <a:pt x="268" y="1157"/>
                      <a:pt x="279" y="1157"/>
                    </a:cubicBezTo>
                    <a:cubicBezTo>
                      <a:pt x="283" y="1157"/>
                      <a:pt x="286" y="1157"/>
                      <a:pt x="289" y="1156"/>
                    </a:cubicBezTo>
                    <a:cubicBezTo>
                      <a:pt x="294" y="1154"/>
                      <a:pt x="340" y="1139"/>
                      <a:pt x="364" y="1088"/>
                    </a:cubicBezTo>
                    <a:cubicBezTo>
                      <a:pt x="375" y="1067"/>
                      <a:pt x="380" y="1044"/>
                      <a:pt x="380" y="1018"/>
                    </a:cubicBezTo>
                    <a:cubicBezTo>
                      <a:pt x="398" y="1026"/>
                      <a:pt x="420" y="1032"/>
                      <a:pt x="445" y="1032"/>
                    </a:cubicBezTo>
                    <a:cubicBezTo>
                      <a:pt x="445" y="1032"/>
                      <a:pt x="445" y="1032"/>
                      <a:pt x="445" y="1032"/>
                    </a:cubicBezTo>
                    <a:cubicBezTo>
                      <a:pt x="447" y="1032"/>
                      <a:pt x="448" y="1032"/>
                      <a:pt x="450" y="1032"/>
                    </a:cubicBezTo>
                    <a:cubicBezTo>
                      <a:pt x="373" y="1219"/>
                      <a:pt x="409" y="1440"/>
                      <a:pt x="546" y="1646"/>
                    </a:cubicBezTo>
                    <a:cubicBezTo>
                      <a:pt x="547" y="1648"/>
                      <a:pt x="548" y="1649"/>
                      <a:pt x="549" y="1651"/>
                    </a:cubicBezTo>
                    <a:cubicBezTo>
                      <a:pt x="567" y="1677"/>
                      <a:pt x="586" y="1702"/>
                      <a:pt x="606" y="1728"/>
                    </a:cubicBezTo>
                    <a:cubicBezTo>
                      <a:pt x="606" y="1730"/>
                      <a:pt x="606" y="1732"/>
                      <a:pt x="606" y="1733"/>
                    </a:cubicBezTo>
                    <a:cubicBezTo>
                      <a:pt x="606" y="1859"/>
                      <a:pt x="650" y="1981"/>
                      <a:pt x="731" y="2077"/>
                    </a:cubicBezTo>
                    <a:cubicBezTo>
                      <a:pt x="731" y="2078"/>
                      <a:pt x="731" y="2078"/>
                      <a:pt x="731" y="2079"/>
                    </a:cubicBezTo>
                    <a:cubicBezTo>
                      <a:pt x="731" y="2256"/>
                      <a:pt x="731" y="2256"/>
                      <a:pt x="731" y="2256"/>
                    </a:cubicBezTo>
                    <a:cubicBezTo>
                      <a:pt x="731" y="2329"/>
                      <a:pt x="782" y="2391"/>
                      <a:pt x="851" y="2406"/>
                    </a:cubicBezTo>
                    <a:cubicBezTo>
                      <a:pt x="851" y="2492"/>
                      <a:pt x="851" y="2492"/>
                      <a:pt x="851" y="2492"/>
                    </a:cubicBezTo>
                    <a:cubicBezTo>
                      <a:pt x="719" y="2492"/>
                      <a:pt x="719" y="2492"/>
                      <a:pt x="719" y="2492"/>
                    </a:cubicBezTo>
                    <a:cubicBezTo>
                      <a:pt x="718" y="2492"/>
                      <a:pt x="717" y="2492"/>
                      <a:pt x="716" y="2492"/>
                    </a:cubicBezTo>
                    <a:cubicBezTo>
                      <a:pt x="670" y="2496"/>
                      <a:pt x="582" y="2531"/>
                      <a:pt x="582" y="2640"/>
                    </a:cubicBezTo>
                    <a:cubicBezTo>
                      <a:pt x="582" y="2659"/>
                      <a:pt x="597" y="2674"/>
                      <a:pt x="616" y="2674"/>
                    </a:cubicBezTo>
                    <a:cubicBezTo>
                      <a:pt x="634" y="2674"/>
                      <a:pt x="649" y="2659"/>
                      <a:pt x="649" y="2640"/>
                    </a:cubicBezTo>
                    <a:cubicBezTo>
                      <a:pt x="649" y="2571"/>
                      <a:pt x="706" y="2561"/>
                      <a:pt x="720" y="2559"/>
                    </a:cubicBezTo>
                    <a:close/>
                    <a:moveTo>
                      <a:pt x="809" y="383"/>
                    </a:moveTo>
                    <a:cubicBezTo>
                      <a:pt x="1099" y="823"/>
                      <a:pt x="1099" y="823"/>
                      <a:pt x="1099" y="823"/>
                    </a:cubicBezTo>
                    <a:cubicBezTo>
                      <a:pt x="1108" y="836"/>
                      <a:pt x="1115" y="850"/>
                      <a:pt x="1121" y="865"/>
                    </a:cubicBezTo>
                    <a:cubicBezTo>
                      <a:pt x="1063" y="829"/>
                      <a:pt x="1010" y="801"/>
                      <a:pt x="963" y="785"/>
                    </a:cubicBezTo>
                    <a:cubicBezTo>
                      <a:pt x="919" y="769"/>
                      <a:pt x="874" y="761"/>
                      <a:pt x="829" y="761"/>
                    </a:cubicBezTo>
                    <a:cubicBezTo>
                      <a:pt x="705" y="761"/>
                      <a:pt x="592" y="820"/>
                      <a:pt x="514" y="920"/>
                    </a:cubicBezTo>
                    <a:cubicBezTo>
                      <a:pt x="509" y="926"/>
                      <a:pt x="505" y="933"/>
                      <a:pt x="500" y="939"/>
                    </a:cubicBezTo>
                    <a:cubicBezTo>
                      <a:pt x="338" y="693"/>
                      <a:pt x="338" y="693"/>
                      <a:pt x="338" y="693"/>
                    </a:cubicBezTo>
                    <a:cubicBezTo>
                      <a:pt x="307" y="646"/>
                      <a:pt x="292" y="592"/>
                      <a:pt x="292" y="538"/>
                    </a:cubicBezTo>
                    <a:cubicBezTo>
                      <a:pt x="292" y="519"/>
                      <a:pt x="294" y="500"/>
                      <a:pt x="298" y="481"/>
                    </a:cubicBezTo>
                    <a:cubicBezTo>
                      <a:pt x="313" y="407"/>
                      <a:pt x="356" y="343"/>
                      <a:pt x="419" y="302"/>
                    </a:cubicBezTo>
                    <a:cubicBezTo>
                      <a:pt x="465" y="272"/>
                      <a:pt x="518" y="256"/>
                      <a:pt x="573" y="256"/>
                    </a:cubicBezTo>
                    <a:cubicBezTo>
                      <a:pt x="669" y="256"/>
                      <a:pt x="757" y="303"/>
                      <a:pt x="809" y="383"/>
                    </a:cubicBezTo>
                    <a:close/>
                    <a:moveTo>
                      <a:pt x="507" y="1072"/>
                    </a:moveTo>
                    <a:cubicBezTo>
                      <a:pt x="510" y="1063"/>
                      <a:pt x="513" y="1055"/>
                      <a:pt x="517" y="1047"/>
                    </a:cubicBezTo>
                    <a:cubicBezTo>
                      <a:pt x="519" y="1042"/>
                      <a:pt x="521" y="1038"/>
                      <a:pt x="523" y="1034"/>
                    </a:cubicBezTo>
                    <a:cubicBezTo>
                      <a:pt x="528" y="1023"/>
                      <a:pt x="534" y="1011"/>
                      <a:pt x="541" y="1000"/>
                    </a:cubicBezTo>
                    <a:cubicBezTo>
                      <a:pt x="605" y="893"/>
                      <a:pt x="712" y="829"/>
                      <a:pt x="829" y="829"/>
                    </a:cubicBezTo>
                    <a:cubicBezTo>
                      <a:pt x="866" y="829"/>
                      <a:pt x="904" y="836"/>
                      <a:pt x="941" y="849"/>
                    </a:cubicBezTo>
                    <a:cubicBezTo>
                      <a:pt x="998" y="869"/>
                      <a:pt x="1068" y="908"/>
                      <a:pt x="1144" y="960"/>
                    </a:cubicBezTo>
                    <a:cubicBezTo>
                      <a:pt x="1156" y="967"/>
                      <a:pt x="1167" y="975"/>
                      <a:pt x="1179" y="983"/>
                    </a:cubicBezTo>
                    <a:cubicBezTo>
                      <a:pt x="1190" y="991"/>
                      <a:pt x="1200" y="998"/>
                      <a:pt x="1211" y="1006"/>
                    </a:cubicBezTo>
                    <a:cubicBezTo>
                      <a:pt x="1355" y="1110"/>
                      <a:pt x="1517" y="1248"/>
                      <a:pt x="1669" y="1387"/>
                    </a:cubicBezTo>
                    <a:cubicBezTo>
                      <a:pt x="1662" y="1393"/>
                      <a:pt x="1654" y="1399"/>
                      <a:pt x="1646" y="1405"/>
                    </a:cubicBezTo>
                    <a:cubicBezTo>
                      <a:pt x="1629" y="1417"/>
                      <a:pt x="1612" y="1428"/>
                      <a:pt x="1595" y="1439"/>
                    </a:cubicBezTo>
                    <a:cubicBezTo>
                      <a:pt x="1586" y="1445"/>
                      <a:pt x="1577" y="1451"/>
                      <a:pt x="1567" y="1457"/>
                    </a:cubicBezTo>
                    <a:cubicBezTo>
                      <a:pt x="1557" y="1463"/>
                      <a:pt x="1547" y="1468"/>
                      <a:pt x="1538" y="1473"/>
                    </a:cubicBezTo>
                    <a:cubicBezTo>
                      <a:pt x="1217" y="1651"/>
                      <a:pt x="861" y="1637"/>
                      <a:pt x="689" y="1615"/>
                    </a:cubicBezTo>
                    <a:cubicBezTo>
                      <a:pt x="680" y="1614"/>
                      <a:pt x="672" y="1613"/>
                      <a:pt x="664" y="1612"/>
                    </a:cubicBezTo>
                    <a:cubicBezTo>
                      <a:pt x="661" y="1611"/>
                      <a:pt x="658" y="1611"/>
                      <a:pt x="655" y="1610"/>
                    </a:cubicBezTo>
                    <a:cubicBezTo>
                      <a:pt x="643" y="1608"/>
                      <a:pt x="631" y="1607"/>
                      <a:pt x="622" y="1605"/>
                    </a:cubicBezTo>
                    <a:cubicBezTo>
                      <a:pt x="611" y="1603"/>
                      <a:pt x="603" y="1601"/>
                      <a:pt x="597" y="1600"/>
                    </a:cubicBezTo>
                    <a:cubicBezTo>
                      <a:pt x="480" y="1421"/>
                      <a:pt x="447" y="1232"/>
                      <a:pt x="507" y="1072"/>
                    </a:cubicBezTo>
                    <a:close/>
                    <a:moveTo>
                      <a:pt x="677" y="1682"/>
                    </a:moveTo>
                    <a:cubicBezTo>
                      <a:pt x="733" y="1690"/>
                      <a:pt x="809" y="1697"/>
                      <a:pt x="897" y="1697"/>
                    </a:cubicBezTo>
                    <a:cubicBezTo>
                      <a:pt x="1088" y="1697"/>
                      <a:pt x="1337" y="1664"/>
                      <a:pt x="1571" y="1533"/>
                    </a:cubicBezTo>
                    <a:cubicBezTo>
                      <a:pt x="1581" y="1527"/>
                      <a:pt x="1591" y="1522"/>
                      <a:pt x="1600" y="1516"/>
                    </a:cubicBezTo>
                    <a:cubicBezTo>
                      <a:pt x="1610" y="1510"/>
                      <a:pt x="1620" y="1504"/>
                      <a:pt x="1629" y="1498"/>
                    </a:cubicBezTo>
                    <a:cubicBezTo>
                      <a:pt x="1660" y="1478"/>
                      <a:pt x="1690" y="1457"/>
                      <a:pt x="1720" y="1433"/>
                    </a:cubicBezTo>
                    <a:cubicBezTo>
                      <a:pt x="1790" y="1498"/>
                      <a:pt x="1858" y="1561"/>
                      <a:pt x="1919" y="1621"/>
                    </a:cubicBezTo>
                    <a:cubicBezTo>
                      <a:pt x="1909" y="1629"/>
                      <a:pt x="1898" y="1638"/>
                      <a:pt x="1887" y="1645"/>
                    </a:cubicBezTo>
                    <a:cubicBezTo>
                      <a:pt x="1821" y="1693"/>
                      <a:pt x="1752" y="1731"/>
                      <a:pt x="1683" y="1762"/>
                    </a:cubicBezTo>
                    <a:cubicBezTo>
                      <a:pt x="1671" y="1767"/>
                      <a:pt x="1659" y="1771"/>
                      <a:pt x="1648" y="1776"/>
                    </a:cubicBezTo>
                    <a:cubicBezTo>
                      <a:pt x="1636" y="1781"/>
                      <a:pt x="1624" y="1785"/>
                      <a:pt x="1613" y="1790"/>
                    </a:cubicBezTo>
                    <a:cubicBezTo>
                      <a:pt x="1325" y="1893"/>
                      <a:pt x="1040" y="1872"/>
                      <a:pt x="905" y="1852"/>
                    </a:cubicBezTo>
                    <a:cubicBezTo>
                      <a:pt x="856" y="1845"/>
                      <a:pt x="827" y="1838"/>
                      <a:pt x="825" y="1838"/>
                    </a:cubicBezTo>
                    <a:cubicBezTo>
                      <a:pt x="821" y="1837"/>
                      <a:pt x="816" y="1837"/>
                      <a:pt x="812" y="1838"/>
                    </a:cubicBezTo>
                    <a:cubicBezTo>
                      <a:pt x="771" y="1805"/>
                      <a:pt x="732" y="1769"/>
                      <a:pt x="696" y="1729"/>
                    </a:cubicBezTo>
                    <a:cubicBezTo>
                      <a:pt x="689" y="1721"/>
                      <a:pt x="682" y="1712"/>
                      <a:pt x="675" y="1704"/>
                    </a:cubicBezTo>
                    <a:cubicBezTo>
                      <a:pt x="668" y="1696"/>
                      <a:pt x="661" y="1687"/>
                      <a:pt x="654" y="1679"/>
                    </a:cubicBezTo>
                    <a:cubicBezTo>
                      <a:pt x="661" y="1680"/>
                      <a:pt x="669" y="1681"/>
                      <a:pt x="677" y="1682"/>
                    </a:cubicBezTo>
                    <a:close/>
                    <a:moveTo>
                      <a:pt x="1579" y="2051"/>
                    </a:moveTo>
                    <a:cubicBezTo>
                      <a:pt x="1565" y="2052"/>
                      <a:pt x="1550" y="2053"/>
                      <a:pt x="1536" y="2053"/>
                    </a:cubicBezTo>
                    <a:cubicBezTo>
                      <a:pt x="1523" y="2053"/>
                      <a:pt x="1510" y="2053"/>
                      <a:pt x="1497" y="2053"/>
                    </a:cubicBezTo>
                    <a:cubicBezTo>
                      <a:pt x="1497" y="2053"/>
                      <a:pt x="1497" y="2053"/>
                      <a:pt x="1497" y="2053"/>
                    </a:cubicBezTo>
                    <a:cubicBezTo>
                      <a:pt x="1495" y="2053"/>
                      <a:pt x="1493" y="2053"/>
                      <a:pt x="1490" y="2053"/>
                    </a:cubicBezTo>
                    <a:cubicBezTo>
                      <a:pt x="1283" y="2052"/>
                      <a:pt x="1101" y="2010"/>
                      <a:pt x="947" y="1927"/>
                    </a:cubicBezTo>
                    <a:cubicBezTo>
                      <a:pt x="1000" y="1933"/>
                      <a:pt x="1065" y="1938"/>
                      <a:pt x="1139" y="1938"/>
                    </a:cubicBezTo>
                    <a:cubicBezTo>
                      <a:pt x="1272" y="1938"/>
                      <a:pt x="1432" y="1922"/>
                      <a:pt x="1596" y="1868"/>
                    </a:cubicBezTo>
                    <a:cubicBezTo>
                      <a:pt x="1609" y="1864"/>
                      <a:pt x="1622" y="1859"/>
                      <a:pt x="1635" y="1855"/>
                    </a:cubicBezTo>
                    <a:cubicBezTo>
                      <a:pt x="1648" y="1850"/>
                      <a:pt x="1660" y="1845"/>
                      <a:pt x="1673" y="1840"/>
                    </a:cubicBezTo>
                    <a:cubicBezTo>
                      <a:pt x="1773" y="1800"/>
                      <a:pt x="1874" y="1744"/>
                      <a:pt x="1969" y="1668"/>
                    </a:cubicBezTo>
                    <a:cubicBezTo>
                      <a:pt x="2079" y="1776"/>
                      <a:pt x="2167" y="1865"/>
                      <a:pt x="2212" y="1911"/>
                    </a:cubicBezTo>
                    <a:cubicBezTo>
                      <a:pt x="2114" y="1950"/>
                      <a:pt x="1864" y="2036"/>
                      <a:pt x="1579" y="2051"/>
                    </a:cubicBezTo>
                    <a:close/>
                    <a:moveTo>
                      <a:pt x="791" y="2044"/>
                    </a:moveTo>
                    <a:cubicBezTo>
                      <a:pt x="732" y="1977"/>
                      <a:pt x="694" y="1896"/>
                      <a:pt x="680" y="1810"/>
                    </a:cubicBezTo>
                    <a:cubicBezTo>
                      <a:pt x="868" y="1999"/>
                      <a:pt x="1115" y="2103"/>
                      <a:pt x="1416" y="2119"/>
                    </a:cubicBezTo>
                    <a:cubicBezTo>
                      <a:pt x="1339" y="2173"/>
                      <a:pt x="1246" y="2204"/>
                      <a:pt x="1145" y="2204"/>
                    </a:cubicBezTo>
                    <a:cubicBezTo>
                      <a:pt x="1101" y="2204"/>
                      <a:pt x="1057" y="2198"/>
                      <a:pt x="1015" y="2186"/>
                    </a:cubicBezTo>
                    <a:cubicBezTo>
                      <a:pt x="1005" y="2183"/>
                      <a:pt x="994" y="2185"/>
                      <a:pt x="985" y="2192"/>
                    </a:cubicBezTo>
                    <a:cubicBezTo>
                      <a:pt x="977" y="2198"/>
                      <a:pt x="972" y="2208"/>
                      <a:pt x="972" y="2219"/>
                    </a:cubicBezTo>
                    <a:cubicBezTo>
                      <a:pt x="972" y="2256"/>
                      <a:pt x="972" y="2256"/>
                      <a:pt x="972" y="2256"/>
                    </a:cubicBezTo>
                    <a:cubicBezTo>
                      <a:pt x="972" y="2304"/>
                      <a:pt x="933" y="2343"/>
                      <a:pt x="885" y="2343"/>
                    </a:cubicBezTo>
                    <a:cubicBezTo>
                      <a:pt x="837" y="2343"/>
                      <a:pt x="798" y="2304"/>
                      <a:pt x="798" y="2256"/>
                    </a:cubicBezTo>
                    <a:cubicBezTo>
                      <a:pt x="798" y="2079"/>
                      <a:pt x="798" y="2079"/>
                      <a:pt x="798" y="2079"/>
                    </a:cubicBezTo>
                    <a:cubicBezTo>
                      <a:pt x="798" y="2075"/>
                      <a:pt x="798" y="2072"/>
                      <a:pt x="799" y="2069"/>
                    </a:cubicBezTo>
                    <a:cubicBezTo>
                      <a:pt x="800" y="2060"/>
                      <a:pt x="797" y="2051"/>
                      <a:pt x="791" y="2044"/>
                    </a:cubicBezTo>
                    <a:close/>
                    <a:moveTo>
                      <a:pt x="2221" y="2515"/>
                    </a:moveTo>
                    <a:cubicBezTo>
                      <a:pt x="2105" y="2632"/>
                      <a:pt x="1867" y="2615"/>
                      <a:pt x="1808" y="2609"/>
                    </a:cubicBezTo>
                    <a:cubicBezTo>
                      <a:pt x="1476" y="2158"/>
                      <a:pt x="1476" y="2158"/>
                      <a:pt x="1476" y="2158"/>
                    </a:cubicBezTo>
                    <a:cubicBezTo>
                      <a:pt x="1491" y="2146"/>
                      <a:pt x="1505" y="2134"/>
                      <a:pt x="1519" y="2121"/>
                    </a:cubicBezTo>
                    <a:cubicBezTo>
                      <a:pt x="1556" y="2120"/>
                      <a:pt x="1592" y="2118"/>
                      <a:pt x="1628" y="2116"/>
                    </a:cubicBezTo>
                    <a:lnTo>
                      <a:pt x="2221" y="2515"/>
                    </a:lnTo>
                    <a:close/>
                    <a:moveTo>
                      <a:pt x="1190" y="130"/>
                    </a:moveTo>
                    <a:cubicBezTo>
                      <a:pt x="1198" y="110"/>
                      <a:pt x="1205" y="96"/>
                      <a:pt x="1210" y="87"/>
                    </a:cubicBezTo>
                    <a:cubicBezTo>
                      <a:pt x="1218" y="134"/>
                      <a:pt x="1213" y="236"/>
                      <a:pt x="1180" y="288"/>
                    </a:cubicBezTo>
                    <a:cubicBezTo>
                      <a:pt x="1180" y="289"/>
                      <a:pt x="1090" y="417"/>
                      <a:pt x="926" y="432"/>
                    </a:cubicBezTo>
                    <a:cubicBezTo>
                      <a:pt x="925" y="432"/>
                      <a:pt x="924" y="432"/>
                      <a:pt x="923" y="432"/>
                    </a:cubicBezTo>
                    <a:cubicBezTo>
                      <a:pt x="866" y="346"/>
                      <a:pt x="866" y="346"/>
                      <a:pt x="866" y="346"/>
                    </a:cubicBezTo>
                    <a:cubicBezTo>
                      <a:pt x="861" y="338"/>
                      <a:pt x="856" y="331"/>
                      <a:pt x="850" y="325"/>
                    </a:cubicBezTo>
                    <a:cubicBezTo>
                      <a:pt x="971" y="326"/>
                      <a:pt x="1127" y="286"/>
                      <a:pt x="1190" y="130"/>
                    </a:cubicBezTo>
                    <a:close/>
                    <a:moveTo>
                      <a:pt x="356" y="914"/>
                    </a:moveTo>
                    <a:cubicBezTo>
                      <a:pt x="346" y="900"/>
                      <a:pt x="328" y="895"/>
                      <a:pt x="312" y="903"/>
                    </a:cubicBezTo>
                    <a:cubicBezTo>
                      <a:pt x="297" y="911"/>
                      <a:pt x="290" y="929"/>
                      <a:pt x="296" y="945"/>
                    </a:cubicBezTo>
                    <a:cubicBezTo>
                      <a:pt x="314" y="992"/>
                      <a:pt x="317" y="1031"/>
                      <a:pt x="304" y="1058"/>
                    </a:cubicBezTo>
                    <a:cubicBezTo>
                      <a:pt x="300" y="1066"/>
                      <a:pt x="295" y="1072"/>
                      <a:pt x="290" y="1077"/>
                    </a:cubicBezTo>
                    <a:cubicBezTo>
                      <a:pt x="182" y="898"/>
                      <a:pt x="182" y="898"/>
                      <a:pt x="182" y="898"/>
                    </a:cubicBezTo>
                    <a:cubicBezTo>
                      <a:pt x="105" y="739"/>
                      <a:pt x="179" y="638"/>
                      <a:pt x="229" y="592"/>
                    </a:cubicBezTo>
                    <a:cubicBezTo>
                      <a:pt x="236" y="640"/>
                      <a:pt x="254" y="687"/>
                      <a:pt x="282" y="730"/>
                    </a:cubicBezTo>
                    <a:cubicBezTo>
                      <a:pt x="436" y="964"/>
                      <a:pt x="436" y="964"/>
                      <a:pt x="436" y="964"/>
                    </a:cubicBezTo>
                    <a:cubicBezTo>
                      <a:pt x="387" y="959"/>
                      <a:pt x="356" y="914"/>
                      <a:pt x="356" y="9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" name="Grupa 79"/>
            <p:cNvGrpSpPr/>
            <p:nvPr/>
          </p:nvGrpSpPr>
          <p:grpSpPr>
            <a:xfrm>
              <a:off x="371475" y="4921661"/>
              <a:ext cx="903591" cy="903591"/>
              <a:chOff x="2480170" y="1044739"/>
              <a:chExt cx="1071890" cy="1071890"/>
            </a:xfrm>
          </p:grpSpPr>
          <p:sp>
            <p:nvSpPr>
              <p:cNvPr id="81" name="Elipsa 80"/>
              <p:cNvSpPr/>
              <p:nvPr/>
            </p:nvSpPr>
            <p:spPr>
              <a:xfrm>
                <a:off x="2480170" y="1044739"/>
                <a:ext cx="1071890" cy="10718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pole tekstowe 81"/>
              <p:cNvSpPr txBox="1"/>
              <p:nvPr/>
            </p:nvSpPr>
            <p:spPr>
              <a:xfrm>
                <a:off x="2789452" y="1060110"/>
                <a:ext cx="736615" cy="101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83" name="Freeform 10"/>
              <p:cNvSpPr>
                <a:spLocks noEditPoints="1"/>
              </p:cNvSpPr>
              <p:nvPr/>
            </p:nvSpPr>
            <p:spPr bwMode="auto">
              <a:xfrm>
                <a:off x="2584860" y="1204852"/>
                <a:ext cx="493106" cy="743011"/>
              </a:xfrm>
              <a:custGeom>
                <a:avLst/>
                <a:gdLst>
                  <a:gd name="T0" fmla="*/ 1613 w 2226"/>
                  <a:gd name="T1" fmla="*/ 1038 h 3356"/>
                  <a:gd name="T2" fmla="*/ 1263 w 2226"/>
                  <a:gd name="T3" fmla="*/ 850 h 3356"/>
                  <a:gd name="T4" fmla="*/ 933 w 2226"/>
                  <a:gd name="T5" fmla="*/ 214 h 3356"/>
                  <a:gd name="T6" fmla="*/ 668 w 2226"/>
                  <a:gd name="T7" fmla="*/ 185 h 3356"/>
                  <a:gd name="T8" fmla="*/ 15 w 2226"/>
                  <a:gd name="T9" fmla="*/ 940 h 3356"/>
                  <a:gd name="T10" fmla="*/ 324 w 2226"/>
                  <a:gd name="T11" fmla="*/ 1359 h 3356"/>
                  <a:gd name="T12" fmla="*/ 1098 w 2226"/>
                  <a:gd name="T13" fmla="*/ 2807 h 3356"/>
                  <a:gd name="T14" fmla="*/ 968 w 2226"/>
                  <a:gd name="T15" fmla="*/ 3177 h 3356"/>
                  <a:gd name="T16" fmla="*/ 508 w 2226"/>
                  <a:gd name="T17" fmla="*/ 3297 h 3356"/>
                  <a:gd name="T18" fmla="*/ 989 w 2226"/>
                  <a:gd name="T19" fmla="*/ 3257 h 3356"/>
                  <a:gd name="T20" fmla="*/ 1470 w 2226"/>
                  <a:gd name="T21" fmla="*/ 3269 h 3356"/>
                  <a:gd name="T22" fmla="*/ 1621 w 2226"/>
                  <a:gd name="T23" fmla="*/ 3259 h 3356"/>
                  <a:gd name="T24" fmla="*/ 1177 w 2226"/>
                  <a:gd name="T25" fmla="*/ 2817 h 3356"/>
                  <a:gd name="T26" fmla="*/ 1609 w 2226"/>
                  <a:gd name="T27" fmla="*/ 2723 h 3356"/>
                  <a:gd name="T28" fmla="*/ 2010 w 2226"/>
                  <a:gd name="T29" fmla="*/ 3063 h 3356"/>
                  <a:gd name="T30" fmla="*/ 2153 w 2226"/>
                  <a:gd name="T31" fmla="*/ 1970 h 3356"/>
                  <a:gd name="T32" fmla="*/ 2103 w 2226"/>
                  <a:gd name="T33" fmla="*/ 2668 h 3356"/>
                  <a:gd name="T34" fmla="*/ 2097 w 2226"/>
                  <a:gd name="T35" fmla="*/ 2673 h 3356"/>
                  <a:gd name="T36" fmla="*/ 1795 w 2226"/>
                  <a:gd name="T37" fmla="*/ 2572 h 3356"/>
                  <a:gd name="T38" fmla="*/ 1727 w 2226"/>
                  <a:gd name="T39" fmla="*/ 2530 h 3356"/>
                  <a:gd name="T40" fmla="*/ 1376 w 2226"/>
                  <a:gd name="T41" fmla="*/ 2263 h 3356"/>
                  <a:gd name="T42" fmla="*/ 879 w 2226"/>
                  <a:gd name="T43" fmla="*/ 1238 h 3356"/>
                  <a:gd name="T44" fmla="*/ 1231 w 2226"/>
                  <a:gd name="T45" fmla="*/ 941 h 3356"/>
                  <a:gd name="T46" fmla="*/ 1571 w 2226"/>
                  <a:gd name="T47" fmla="*/ 1105 h 3356"/>
                  <a:gd name="T48" fmla="*/ 2011 w 2226"/>
                  <a:gd name="T49" fmla="*/ 1749 h 3356"/>
                  <a:gd name="T50" fmla="*/ 2076 w 2226"/>
                  <a:gd name="T51" fmla="*/ 1987 h 3356"/>
                  <a:gd name="T52" fmla="*/ 850 w 2226"/>
                  <a:gd name="T53" fmla="*/ 1162 h 3356"/>
                  <a:gd name="T54" fmla="*/ 871 w 2226"/>
                  <a:gd name="T55" fmla="*/ 1156 h 3356"/>
                  <a:gd name="T56" fmla="*/ 869 w 2226"/>
                  <a:gd name="T57" fmla="*/ 1157 h 3356"/>
                  <a:gd name="T58" fmla="*/ 806 w 2226"/>
                  <a:gd name="T59" fmla="*/ 120 h 3356"/>
                  <a:gd name="T60" fmla="*/ 806 w 2226"/>
                  <a:gd name="T61" fmla="*/ 120 h 3356"/>
                  <a:gd name="T62" fmla="*/ 201 w 2226"/>
                  <a:gd name="T63" fmla="*/ 863 h 3356"/>
                  <a:gd name="T64" fmla="*/ 1199 w 2226"/>
                  <a:gd name="T65" fmla="*/ 717 h 3356"/>
                  <a:gd name="T66" fmla="*/ 1182 w 2226"/>
                  <a:gd name="T67" fmla="*/ 841 h 3356"/>
                  <a:gd name="T68" fmla="*/ 1180 w 2226"/>
                  <a:gd name="T69" fmla="*/ 849 h 3356"/>
                  <a:gd name="T70" fmla="*/ 1164 w 2226"/>
                  <a:gd name="T71" fmla="*/ 894 h 3356"/>
                  <a:gd name="T72" fmla="*/ 1158 w 2226"/>
                  <a:gd name="T73" fmla="*/ 908 h 3356"/>
                  <a:gd name="T74" fmla="*/ 1159 w 2226"/>
                  <a:gd name="T75" fmla="*/ 908 h 3356"/>
                  <a:gd name="T76" fmla="*/ 1157 w 2226"/>
                  <a:gd name="T77" fmla="*/ 909 h 3356"/>
                  <a:gd name="T78" fmla="*/ 1153 w 2226"/>
                  <a:gd name="T79" fmla="*/ 917 h 3356"/>
                  <a:gd name="T80" fmla="*/ 871 w 2226"/>
                  <a:gd name="T81" fmla="*/ 1156 h 3356"/>
                  <a:gd name="T82" fmla="*/ 868 w 2226"/>
                  <a:gd name="T83" fmla="*/ 1157 h 3356"/>
                  <a:gd name="T84" fmla="*/ 857 w 2226"/>
                  <a:gd name="T85" fmla="*/ 1161 h 3356"/>
                  <a:gd name="T86" fmla="*/ 852 w 2226"/>
                  <a:gd name="T87" fmla="*/ 1161 h 3356"/>
                  <a:gd name="T88" fmla="*/ 837 w 2226"/>
                  <a:gd name="T89" fmla="*/ 1165 h 3356"/>
                  <a:gd name="T90" fmla="*/ 792 w 2226"/>
                  <a:gd name="T91" fmla="*/ 1172 h 3356"/>
                  <a:gd name="T92" fmla="*/ 475 w 2226"/>
                  <a:gd name="T93" fmla="*/ 1090 h 3356"/>
                  <a:gd name="T94" fmla="*/ 414 w 2226"/>
                  <a:gd name="T95" fmla="*/ 2090 h 3356"/>
                  <a:gd name="T96" fmla="*/ 495 w 2226"/>
                  <a:gd name="T97" fmla="*/ 1197 h 3356"/>
                  <a:gd name="T98" fmla="*/ 800 w 2226"/>
                  <a:gd name="T99" fmla="*/ 1253 h 3356"/>
                  <a:gd name="T100" fmla="*/ 1009 w 2226"/>
                  <a:gd name="T101" fmla="*/ 1986 h 3356"/>
                  <a:gd name="T102" fmla="*/ 1470 w 2226"/>
                  <a:gd name="T103" fmla="*/ 2700 h 3356"/>
                  <a:gd name="T104" fmla="*/ 2061 w 2226"/>
                  <a:gd name="T105" fmla="*/ 2753 h 3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6" h="3356">
                    <a:moveTo>
                      <a:pt x="2153" y="1970"/>
                    </a:moveTo>
                    <a:cubicBezTo>
                      <a:pt x="2108" y="1761"/>
                      <a:pt x="2039" y="1574"/>
                      <a:pt x="1949" y="1416"/>
                    </a:cubicBezTo>
                    <a:cubicBezTo>
                      <a:pt x="1857" y="1254"/>
                      <a:pt x="1745" y="1128"/>
                      <a:pt x="1615" y="1039"/>
                    </a:cubicBezTo>
                    <a:cubicBezTo>
                      <a:pt x="1615" y="1039"/>
                      <a:pt x="1614" y="1038"/>
                      <a:pt x="1613" y="1038"/>
                    </a:cubicBezTo>
                    <a:cubicBezTo>
                      <a:pt x="1602" y="1029"/>
                      <a:pt x="1591" y="1020"/>
                      <a:pt x="1580" y="1011"/>
                    </a:cubicBezTo>
                    <a:cubicBezTo>
                      <a:pt x="1483" y="936"/>
                      <a:pt x="1374" y="881"/>
                      <a:pt x="1263" y="850"/>
                    </a:cubicBezTo>
                    <a:cubicBezTo>
                      <a:pt x="1263" y="850"/>
                      <a:pt x="1263" y="850"/>
                      <a:pt x="1263" y="850"/>
                    </a:cubicBezTo>
                    <a:cubicBezTo>
                      <a:pt x="1263" y="850"/>
                      <a:pt x="1263" y="850"/>
                      <a:pt x="1263" y="850"/>
                    </a:cubicBezTo>
                    <a:cubicBezTo>
                      <a:pt x="1263" y="850"/>
                      <a:pt x="1263" y="850"/>
                      <a:pt x="1263" y="850"/>
                    </a:cubicBezTo>
                    <a:cubicBezTo>
                      <a:pt x="1275" y="807"/>
                      <a:pt x="1280" y="763"/>
                      <a:pt x="1280" y="717"/>
                    </a:cubicBezTo>
                    <a:cubicBezTo>
                      <a:pt x="1280" y="487"/>
                      <a:pt x="1135" y="291"/>
                      <a:pt x="933" y="214"/>
                    </a:cubicBezTo>
                    <a:cubicBezTo>
                      <a:pt x="933" y="214"/>
                      <a:pt x="933" y="214"/>
                      <a:pt x="933" y="214"/>
                    </a:cubicBezTo>
                    <a:cubicBezTo>
                      <a:pt x="852" y="27"/>
                      <a:pt x="852" y="27"/>
                      <a:pt x="852" y="27"/>
                    </a:cubicBezTo>
                    <a:cubicBezTo>
                      <a:pt x="846" y="13"/>
                      <a:pt x="833" y="4"/>
                      <a:pt x="818" y="2"/>
                    </a:cubicBezTo>
                    <a:cubicBezTo>
                      <a:pt x="794" y="0"/>
                      <a:pt x="778" y="19"/>
                      <a:pt x="767" y="36"/>
                    </a:cubicBezTo>
                    <a:cubicBezTo>
                      <a:pt x="668" y="185"/>
                      <a:pt x="668" y="185"/>
                      <a:pt x="668" y="185"/>
                    </a:cubicBezTo>
                    <a:cubicBezTo>
                      <a:pt x="668" y="185"/>
                      <a:pt x="668" y="185"/>
                      <a:pt x="668" y="185"/>
                    </a:cubicBezTo>
                    <a:cubicBezTo>
                      <a:pt x="424" y="217"/>
                      <a:pt x="231" y="415"/>
                      <a:pt x="205" y="662"/>
                    </a:cubicBezTo>
                    <a:cubicBezTo>
                      <a:pt x="171" y="670"/>
                      <a:pt x="89" y="696"/>
                      <a:pt x="42" y="765"/>
                    </a:cubicBezTo>
                    <a:cubicBezTo>
                      <a:pt x="9" y="813"/>
                      <a:pt x="0" y="872"/>
                      <a:pt x="15" y="940"/>
                    </a:cubicBezTo>
                    <a:cubicBezTo>
                      <a:pt x="23" y="977"/>
                      <a:pt x="23" y="977"/>
                      <a:pt x="23" y="977"/>
                    </a:cubicBezTo>
                    <a:cubicBezTo>
                      <a:pt x="249" y="936"/>
                      <a:pt x="249" y="936"/>
                      <a:pt x="249" y="936"/>
                    </a:cubicBezTo>
                    <a:cubicBezTo>
                      <a:pt x="288" y="1023"/>
                      <a:pt x="350" y="1099"/>
                      <a:pt x="427" y="1154"/>
                    </a:cubicBezTo>
                    <a:cubicBezTo>
                      <a:pt x="385" y="1216"/>
                      <a:pt x="350" y="1284"/>
                      <a:pt x="324" y="1359"/>
                    </a:cubicBezTo>
                    <a:cubicBezTo>
                      <a:pt x="240" y="1595"/>
                      <a:pt x="245" y="1864"/>
                      <a:pt x="339" y="2118"/>
                    </a:cubicBezTo>
                    <a:cubicBezTo>
                      <a:pt x="416" y="2325"/>
                      <a:pt x="544" y="2502"/>
                      <a:pt x="708" y="2629"/>
                    </a:cubicBezTo>
                    <a:cubicBezTo>
                      <a:pt x="827" y="2720"/>
                      <a:pt x="962" y="2782"/>
                      <a:pt x="1098" y="2807"/>
                    </a:cubicBezTo>
                    <a:cubicBezTo>
                      <a:pt x="1098" y="2807"/>
                      <a:pt x="1098" y="2807"/>
                      <a:pt x="1098" y="2807"/>
                    </a:cubicBezTo>
                    <a:cubicBezTo>
                      <a:pt x="1082" y="2889"/>
                      <a:pt x="1066" y="2971"/>
                      <a:pt x="1051" y="3053"/>
                    </a:cubicBezTo>
                    <a:cubicBezTo>
                      <a:pt x="1043" y="3094"/>
                      <a:pt x="1035" y="3136"/>
                      <a:pt x="1027" y="3177"/>
                    </a:cubicBezTo>
                    <a:cubicBezTo>
                      <a:pt x="1027" y="3177"/>
                      <a:pt x="1027" y="3177"/>
                      <a:pt x="1026" y="3177"/>
                    </a:cubicBezTo>
                    <a:cubicBezTo>
                      <a:pt x="1007" y="3177"/>
                      <a:pt x="987" y="3177"/>
                      <a:pt x="968" y="3177"/>
                    </a:cubicBezTo>
                    <a:cubicBezTo>
                      <a:pt x="879" y="3177"/>
                      <a:pt x="790" y="3177"/>
                      <a:pt x="701" y="3177"/>
                    </a:cubicBezTo>
                    <a:cubicBezTo>
                      <a:pt x="676" y="3177"/>
                      <a:pt x="651" y="3175"/>
                      <a:pt x="626" y="3179"/>
                    </a:cubicBezTo>
                    <a:cubicBezTo>
                      <a:pt x="587" y="3185"/>
                      <a:pt x="553" y="3220"/>
                      <a:pt x="523" y="3242"/>
                    </a:cubicBezTo>
                    <a:cubicBezTo>
                      <a:pt x="505" y="3255"/>
                      <a:pt x="496" y="3276"/>
                      <a:pt x="508" y="3297"/>
                    </a:cubicBezTo>
                    <a:cubicBezTo>
                      <a:pt x="519" y="3314"/>
                      <a:pt x="546" y="3325"/>
                      <a:pt x="563" y="3312"/>
                    </a:cubicBezTo>
                    <a:cubicBezTo>
                      <a:pt x="591" y="3291"/>
                      <a:pt x="622" y="3257"/>
                      <a:pt x="657" y="3257"/>
                    </a:cubicBezTo>
                    <a:cubicBezTo>
                      <a:pt x="707" y="3257"/>
                      <a:pt x="757" y="3257"/>
                      <a:pt x="806" y="3257"/>
                    </a:cubicBezTo>
                    <a:cubicBezTo>
                      <a:pt x="867" y="3257"/>
                      <a:pt x="928" y="3257"/>
                      <a:pt x="989" y="3257"/>
                    </a:cubicBezTo>
                    <a:cubicBezTo>
                      <a:pt x="1004" y="3257"/>
                      <a:pt x="1020" y="3257"/>
                      <a:pt x="1036" y="3256"/>
                    </a:cubicBezTo>
                    <a:cubicBezTo>
                      <a:pt x="1038" y="3256"/>
                      <a:pt x="1041" y="3256"/>
                      <a:pt x="1043" y="3256"/>
                    </a:cubicBezTo>
                    <a:cubicBezTo>
                      <a:pt x="1139" y="3259"/>
                      <a:pt x="1236" y="3262"/>
                      <a:pt x="1332" y="3265"/>
                    </a:cubicBezTo>
                    <a:cubicBezTo>
                      <a:pt x="1378" y="3266"/>
                      <a:pt x="1424" y="3267"/>
                      <a:pt x="1470" y="3269"/>
                    </a:cubicBezTo>
                    <a:cubicBezTo>
                      <a:pt x="1484" y="3269"/>
                      <a:pt x="1495" y="3272"/>
                      <a:pt x="1506" y="3280"/>
                    </a:cubicBezTo>
                    <a:cubicBezTo>
                      <a:pt x="1529" y="3294"/>
                      <a:pt x="1552" y="3309"/>
                      <a:pt x="1575" y="3324"/>
                    </a:cubicBezTo>
                    <a:cubicBezTo>
                      <a:pt x="1577" y="3325"/>
                      <a:pt x="1579" y="3327"/>
                      <a:pt x="1581" y="3328"/>
                    </a:cubicBezTo>
                    <a:cubicBezTo>
                      <a:pt x="1624" y="3356"/>
                      <a:pt x="1665" y="3287"/>
                      <a:pt x="1621" y="3259"/>
                    </a:cubicBezTo>
                    <a:cubicBezTo>
                      <a:pt x="1578" y="3231"/>
                      <a:pt x="1532" y="3191"/>
                      <a:pt x="1479" y="3189"/>
                    </a:cubicBezTo>
                    <a:cubicBezTo>
                      <a:pt x="1442" y="3188"/>
                      <a:pt x="1405" y="3187"/>
                      <a:pt x="1369" y="3186"/>
                    </a:cubicBezTo>
                    <a:cubicBezTo>
                      <a:pt x="1282" y="3183"/>
                      <a:pt x="1195" y="3180"/>
                      <a:pt x="1108" y="3178"/>
                    </a:cubicBezTo>
                    <a:cubicBezTo>
                      <a:pt x="1131" y="3058"/>
                      <a:pt x="1154" y="2937"/>
                      <a:pt x="1177" y="2817"/>
                    </a:cubicBezTo>
                    <a:cubicBezTo>
                      <a:pt x="1177" y="2817"/>
                      <a:pt x="1177" y="2817"/>
                      <a:pt x="1177" y="2817"/>
                    </a:cubicBezTo>
                    <a:cubicBezTo>
                      <a:pt x="1199" y="2821"/>
                      <a:pt x="1220" y="2820"/>
                      <a:pt x="1241" y="2820"/>
                    </a:cubicBezTo>
                    <a:cubicBezTo>
                      <a:pt x="1330" y="2820"/>
                      <a:pt x="1416" y="2805"/>
                      <a:pt x="1498" y="2775"/>
                    </a:cubicBezTo>
                    <a:cubicBezTo>
                      <a:pt x="1536" y="2760"/>
                      <a:pt x="1573" y="2743"/>
                      <a:pt x="1609" y="2723"/>
                    </a:cubicBezTo>
                    <a:cubicBezTo>
                      <a:pt x="1918" y="3077"/>
                      <a:pt x="1918" y="3077"/>
                      <a:pt x="1918" y="3077"/>
                    </a:cubicBezTo>
                    <a:cubicBezTo>
                      <a:pt x="1930" y="3090"/>
                      <a:pt x="1945" y="3097"/>
                      <a:pt x="1960" y="3097"/>
                    </a:cubicBezTo>
                    <a:cubicBezTo>
                      <a:pt x="1963" y="3097"/>
                      <a:pt x="1966" y="3096"/>
                      <a:pt x="1968" y="3096"/>
                    </a:cubicBezTo>
                    <a:cubicBezTo>
                      <a:pt x="1987" y="3093"/>
                      <a:pt x="2002" y="3081"/>
                      <a:pt x="2010" y="3063"/>
                    </a:cubicBezTo>
                    <a:cubicBezTo>
                      <a:pt x="2156" y="2736"/>
                      <a:pt x="2156" y="2736"/>
                      <a:pt x="2156" y="2736"/>
                    </a:cubicBezTo>
                    <a:cubicBezTo>
                      <a:pt x="2156" y="2736"/>
                      <a:pt x="2156" y="2736"/>
                      <a:pt x="2156" y="2736"/>
                    </a:cubicBezTo>
                    <a:cubicBezTo>
                      <a:pt x="2158" y="2733"/>
                      <a:pt x="2158" y="2733"/>
                      <a:pt x="2158" y="2733"/>
                    </a:cubicBezTo>
                    <a:cubicBezTo>
                      <a:pt x="2226" y="2643"/>
                      <a:pt x="2223" y="2294"/>
                      <a:pt x="2153" y="1970"/>
                    </a:cubicBezTo>
                    <a:close/>
                    <a:moveTo>
                      <a:pt x="2076" y="1987"/>
                    </a:moveTo>
                    <a:cubicBezTo>
                      <a:pt x="2148" y="2319"/>
                      <a:pt x="2133" y="2589"/>
                      <a:pt x="2103" y="2668"/>
                    </a:cubicBezTo>
                    <a:cubicBezTo>
                      <a:pt x="2103" y="2668"/>
                      <a:pt x="2103" y="2668"/>
                      <a:pt x="2103" y="2668"/>
                    </a:cubicBezTo>
                    <a:cubicBezTo>
                      <a:pt x="2103" y="2668"/>
                      <a:pt x="2103" y="2668"/>
                      <a:pt x="2103" y="2668"/>
                    </a:cubicBezTo>
                    <a:cubicBezTo>
                      <a:pt x="2103" y="2668"/>
                      <a:pt x="2103" y="2668"/>
                      <a:pt x="2103" y="2668"/>
                    </a:cubicBezTo>
                    <a:cubicBezTo>
                      <a:pt x="2100" y="2667"/>
                      <a:pt x="2100" y="2667"/>
                      <a:pt x="2100" y="2667"/>
                    </a:cubicBezTo>
                    <a:cubicBezTo>
                      <a:pt x="2097" y="2673"/>
                      <a:pt x="2097" y="2673"/>
                      <a:pt x="2097" y="2673"/>
                    </a:cubicBezTo>
                    <a:cubicBezTo>
                      <a:pt x="2097" y="2673"/>
                      <a:pt x="2097" y="2673"/>
                      <a:pt x="2097" y="2673"/>
                    </a:cubicBezTo>
                    <a:cubicBezTo>
                      <a:pt x="2093" y="2673"/>
                      <a:pt x="2090" y="2673"/>
                      <a:pt x="2086" y="2673"/>
                    </a:cubicBezTo>
                    <a:cubicBezTo>
                      <a:pt x="2082" y="2673"/>
                      <a:pt x="2078" y="2673"/>
                      <a:pt x="2074" y="2673"/>
                    </a:cubicBezTo>
                    <a:cubicBezTo>
                      <a:pt x="2002" y="2673"/>
                      <a:pt x="1909" y="2640"/>
                      <a:pt x="1795" y="2572"/>
                    </a:cubicBezTo>
                    <a:cubicBezTo>
                      <a:pt x="1795" y="2572"/>
                      <a:pt x="1795" y="2572"/>
                      <a:pt x="1795" y="2572"/>
                    </a:cubicBezTo>
                    <a:cubicBezTo>
                      <a:pt x="1795" y="2572"/>
                      <a:pt x="1795" y="2572"/>
                      <a:pt x="1795" y="2572"/>
                    </a:cubicBezTo>
                    <a:cubicBezTo>
                      <a:pt x="1794" y="2572"/>
                      <a:pt x="1794" y="2572"/>
                      <a:pt x="1794" y="2572"/>
                    </a:cubicBezTo>
                    <a:cubicBezTo>
                      <a:pt x="1773" y="2560"/>
                      <a:pt x="1750" y="2546"/>
                      <a:pt x="1727" y="2530"/>
                    </a:cubicBezTo>
                    <a:cubicBezTo>
                      <a:pt x="1727" y="2530"/>
                      <a:pt x="1727" y="2530"/>
                      <a:pt x="1727" y="2530"/>
                    </a:cubicBezTo>
                    <a:cubicBezTo>
                      <a:pt x="1726" y="2530"/>
                      <a:pt x="1726" y="2529"/>
                      <a:pt x="1725" y="2529"/>
                    </a:cubicBezTo>
                    <a:cubicBezTo>
                      <a:pt x="1725" y="2529"/>
                      <a:pt x="1725" y="2529"/>
                      <a:pt x="1725" y="2529"/>
                    </a:cubicBezTo>
                    <a:cubicBezTo>
                      <a:pt x="1625" y="2465"/>
                      <a:pt x="1510" y="2376"/>
                      <a:pt x="1379" y="2265"/>
                    </a:cubicBezTo>
                    <a:cubicBezTo>
                      <a:pt x="1376" y="2263"/>
                      <a:pt x="1376" y="2263"/>
                      <a:pt x="1376" y="2263"/>
                    </a:cubicBezTo>
                    <a:cubicBezTo>
                      <a:pt x="1372" y="2261"/>
                      <a:pt x="1372" y="2261"/>
                      <a:pt x="1372" y="2261"/>
                    </a:cubicBezTo>
                    <a:cubicBezTo>
                      <a:pt x="1108" y="2117"/>
                      <a:pt x="984" y="1779"/>
                      <a:pt x="926" y="1522"/>
                    </a:cubicBezTo>
                    <a:cubicBezTo>
                      <a:pt x="903" y="1420"/>
                      <a:pt x="887" y="1322"/>
                      <a:pt x="879" y="1238"/>
                    </a:cubicBezTo>
                    <a:cubicBezTo>
                      <a:pt x="879" y="1238"/>
                      <a:pt x="879" y="1238"/>
                      <a:pt x="879" y="1238"/>
                    </a:cubicBezTo>
                    <a:cubicBezTo>
                      <a:pt x="1036" y="1196"/>
                      <a:pt x="1164" y="1086"/>
                      <a:pt x="1230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312" y="968"/>
                      <a:pt x="1403" y="1010"/>
                      <a:pt x="1505" y="1066"/>
                    </a:cubicBezTo>
                    <a:cubicBezTo>
                      <a:pt x="1527" y="1078"/>
                      <a:pt x="1549" y="1091"/>
                      <a:pt x="1571" y="1105"/>
                    </a:cubicBezTo>
                    <a:cubicBezTo>
                      <a:pt x="1571" y="1105"/>
                      <a:pt x="1571" y="1105"/>
                      <a:pt x="1571" y="1105"/>
                    </a:cubicBezTo>
                    <a:cubicBezTo>
                      <a:pt x="1571" y="1105"/>
                      <a:pt x="1571" y="1105"/>
                      <a:pt x="1571" y="1105"/>
                    </a:cubicBezTo>
                    <a:cubicBezTo>
                      <a:pt x="1571" y="1105"/>
                      <a:pt x="1572" y="1106"/>
                      <a:pt x="1572" y="1106"/>
                    </a:cubicBezTo>
                    <a:cubicBezTo>
                      <a:pt x="1800" y="1262"/>
                      <a:pt x="1931" y="1524"/>
                      <a:pt x="2011" y="1749"/>
                    </a:cubicBezTo>
                    <a:cubicBezTo>
                      <a:pt x="2011" y="1749"/>
                      <a:pt x="2011" y="1749"/>
                      <a:pt x="2011" y="1749"/>
                    </a:cubicBezTo>
                    <a:cubicBezTo>
                      <a:pt x="2011" y="1749"/>
                      <a:pt x="2011" y="1749"/>
                      <a:pt x="2011" y="1749"/>
                    </a:cubicBezTo>
                    <a:cubicBezTo>
                      <a:pt x="2011" y="1749"/>
                      <a:pt x="2011" y="1749"/>
                      <a:pt x="2011" y="1749"/>
                    </a:cubicBezTo>
                    <a:cubicBezTo>
                      <a:pt x="2039" y="1837"/>
                      <a:pt x="2061" y="1919"/>
                      <a:pt x="2076" y="1987"/>
                    </a:cubicBezTo>
                    <a:close/>
                    <a:moveTo>
                      <a:pt x="837" y="1165"/>
                    </a:moveTo>
                    <a:cubicBezTo>
                      <a:pt x="842" y="1164"/>
                      <a:pt x="846" y="1163"/>
                      <a:pt x="850" y="1162"/>
                    </a:cubicBezTo>
                    <a:cubicBezTo>
                      <a:pt x="850" y="1162"/>
                      <a:pt x="850" y="1162"/>
                      <a:pt x="850" y="1162"/>
                    </a:cubicBezTo>
                    <a:cubicBezTo>
                      <a:pt x="850" y="1162"/>
                      <a:pt x="850" y="1162"/>
                      <a:pt x="850" y="1162"/>
                    </a:cubicBezTo>
                    <a:cubicBezTo>
                      <a:pt x="846" y="1164"/>
                      <a:pt x="842" y="1164"/>
                      <a:pt x="837" y="1165"/>
                    </a:cubicBezTo>
                    <a:close/>
                    <a:moveTo>
                      <a:pt x="871" y="1156"/>
                    </a:move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lose/>
                    <a:moveTo>
                      <a:pt x="871" y="1156"/>
                    </a:moveTo>
                    <a:cubicBezTo>
                      <a:pt x="870" y="1157"/>
                      <a:pt x="870" y="1157"/>
                      <a:pt x="869" y="1157"/>
                    </a:cubicBezTo>
                    <a:cubicBezTo>
                      <a:pt x="869" y="1157"/>
                      <a:pt x="869" y="1157"/>
                      <a:pt x="869" y="1157"/>
                    </a:cubicBezTo>
                    <a:cubicBezTo>
                      <a:pt x="869" y="1157"/>
                      <a:pt x="869" y="1157"/>
                      <a:pt x="869" y="1157"/>
                    </a:cubicBezTo>
                    <a:cubicBezTo>
                      <a:pt x="869" y="1157"/>
                      <a:pt x="870" y="1157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lose/>
                    <a:moveTo>
                      <a:pt x="806" y="120"/>
                    </a:moveTo>
                    <a:cubicBezTo>
                      <a:pt x="834" y="185"/>
                      <a:pt x="834" y="185"/>
                      <a:pt x="834" y="185"/>
                    </a:cubicBezTo>
                    <a:cubicBezTo>
                      <a:pt x="834" y="185"/>
                      <a:pt x="834" y="185"/>
                      <a:pt x="834" y="185"/>
                    </a:cubicBezTo>
                    <a:cubicBezTo>
                      <a:pt x="812" y="181"/>
                      <a:pt x="790" y="179"/>
                      <a:pt x="767" y="178"/>
                    </a:cubicBezTo>
                    <a:lnTo>
                      <a:pt x="806" y="120"/>
                    </a:lnTo>
                    <a:close/>
                    <a:moveTo>
                      <a:pt x="88" y="884"/>
                    </a:moveTo>
                    <a:cubicBezTo>
                      <a:pt x="87" y="855"/>
                      <a:pt x="94" y="831"/>
                      <a:pt x="108" y="810"/>
                    </a:cubicBezTo>
                    <a:cubicBezTo>
                      <a:pt x="129" y="778"/>
                      <a:pt x="164" y="760"/>
                      <a:pt x="192" y="749"/>
                    </a:cubicBezTo>
                    <a:cubicBezTo>
                      <a:pt x="201" y="863"/>
                      <a:pt x="201" y="863"/>
                      <a:pt x="201" y="863"/>
                    </a:cubicBezTo>
                    <a:lnTo>
                      <a:pt x="88" y="884"/>
                    </a:lnTo>
                    <a:close/>
                    <a:moveTo>
                      <a:pt x="283" y="717"/>
                    </a:moveTo>
                    <a:cubicBezTo>
                      <a:pt x="283" y="464"/>
                      <a:pt x="488" y="258"/>
                      <a:pt x="741" y="258"/>
                    </a:cubicBezTo>
                    <a:cubicBezTo>
                      <a:pt x="994" y="258"/>
                      <a:pt x="1199" y="464"/>
                      <a:pt x="1199" y="717"/>
                    </a:cubicBezTo>
                    <a:cubicBezTo>
                      <a:pt x="1199" y="757"/>
                      <a:pt x="1194" y="795"/>
                      <a:pt x="1185" y="832"/>
                    </a:cubicBezTo>
                    <a:cubicBezTo>
                      <a:pt x="1185" y="832"/>
                      <a:pt x="1184" y="833"/>
                      <a:pt x="1184" y="833"/>
                    </a:cubicBezTo>
                    <a:cubicBezTo>
                      <a:pt x="1184" y="834"/>
                      <a:pt x="1184" y="834"/>
                      <a:pt x="1184" y="835"/>
                    </a:cubicBezTo>
                    <a:cubicBezTo>
                      <a:pt x="1183" y="837"/>
                      <a:pt x="1183" y="839"/>
                      <a:pt x="1182" y="841"/>
                    </a:cubicBezTo>
                    <a:cubicBezTo>
                      <a:pt x="1182" y="841"/>
                      <a:pt x="1182" y="841"/>
                      <a:pt x="1182" y="841"/>
                    </a:cubicBezTo>
                    <a:cubicBezTo>
                      <a:pt x="1181" y="844"/>
                      <a:pt x="1181" y="846"/>
                      <a:pt x="1180" y="848"/>
                    </a:cubicBezTo>
                    <a:cubicBezTo>
                      <a:pt x="1180" y="848"/>
                      <a:pt x="1180" y="848"/>
                      <a:pt x="1180" y="848"/>
                    </a:cubicBezTo>
                    <a:cubicBezTo>
                      <a:pt x="1180" y="848"/>
                      <a:pt x="1180" y="848"/>
                      <a:pt x="1180" y="849"/>
                    </a:cubicBezTo>
                    <a:cubicBezTo>
                      <a:pt x="1179" y="850"/>
                      <a:pt x="1179" y="852"/>
                      <a:pt x="1179" y="853"/>
                    </a:cubicBezTo>
                    <a:cubicBezTo>
                      <a:pt x="1178" y="855"/>
                      <a:pt x="1178" y="856"/>
                      <a:pt x="1177" y="858"/>
                    </a:cubicBezTo>
                    <a:cubicBezTo>
                      <a:pt x="1173" y="869"/>
                      <a:pt x="1169" y="881"/>
                      <a:pt x="1165" y="892"/>
                    </a:cubicBezTo>
                    <a:cubicBezTo>
                      <a:pt x="1164" y="893"/>
                      <a:pt x="1164" y="893"/>
                      <a:pt x="1164" y="894"/>
                    </a:cubicBezTo>
                    <a:cubicBezTo>
                      <a:pt x="1163" y="895"/>
                      <a:pt x="1163" y="895"/>
                      <a:pt x="1163" y="896"/>
                    </a:cubicBezTo>
                    <a:cubicBezTo>
                      <a:pt x="1161" y="900"/>
                      <a:pt x="1160" y="904"/>
                      <a:pt x="1158" y="908"/>
                    </a:cubicBezTo>
                    <a:cubicBezTo>
                      <a:pt x="1158" y="908"/>
                      <a:pt x="1158" y="908"/>
                      <a:pt x="1158" y="908"/>
                    </a:cubicBezTo>
                    <a:cubicBezTo>
                      <a:pt x="1158" y="908"/>
                      <a:pt x="1158" y="908"/>
                      <a:pt x="1158" y="908"/>
                    </a:cubicBezTo>
                    <a:cubicBezTo>
                      <a:pt x="1158" y="908"/>
                      <a:pt x="1158" y="908"/>
                      <a:pt x="1158" y="908"/>
                    </a:cubicBezTo>
                    <a:cubicBezTo>
                      <a:pt x="1158" y="908"/>
                      <a:pt x="1159" y="908"/>
                      <a:pt x="1159" y="908"/>
                    </a:cubicBezTo>
                    <a:cubicBezTo>
                      <a:pt x="1159" y="908"/>
                      <a:pt x="1159" y="908"/>
                      <a:pt x="1159" y="908"/>
                    </a:cubicBezTo>
                    <a:cubicBezTo>
                      <a:pt x="1159" y="908"/>
                      <a:pt x="1159" y="908"/>
                      <a:pt x="1159" y="908"/>
                    </a:cubicBezTo>
                    <a:cubicBezTo>
                      <a:pt x="1159" y="908"/>
                      <a:pt x="1158" y="909"/>
                      <a:pt x="1158" y="909"/>
                    </a:cubicBezTo>
                    <a:cubicBezTo>
                      <a:pt x="1158" y="909"/>
                      <a:pt x="1158" y="909"/>
                      <a:pt x="1158" y="909"/>
                    </a:cubicBezTo>
                    <a:cubicBezTo>
                      <a:pt x="1158" y="909"/>
                      <a:pt x="1158" y="909"/>
                      <a:pt x="1158" y="909"/>
                    </a:cubicBezTo>
                    <a:cubicBezTo>
                      <a:pt x="1157" y="909"/>
                      <a:pt x="1157" y="909"/>
                      <a:pt x="1157" y="909"/>
                    </a:cubicBezTo>
                    <a:cubicBezTo>
                      <a:pt x="1157" y="909"/>
                      <a:pt x="1157" y="909"/>
                      <a:pt x="1157" y="909"/>
                    </a:cubicBezTo>
                    <a:cubicBezTo>
                      <a:pt x="1158" y="909"/>
                      <a:pt x="1158" y="909"/>
                      <a:pt x="1158" y="909"/>
                    </a:cubicBezTo>
                    <a:cubicBezTo>
                      <a:pt x="1157" y="911"/>
                      <a:pt x="1155" y="914"/>
                      <a:pt x="1154" y="916"/>
                    </a:cubicBezTo>
                    <a:cubicBezTo>
                      <a:pt x="1154" y="917"/>
                      <a:pt x="1153" y="917"/>
                      <a:pt x="1153" y="917"/>
                    </a:cubicBezTo>
                    <a:cubicBezTo>
                      <a:pt x="1098" y="1032"/>
                      <a:pt x="995" y="1119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0" y="1157"/>
                      <a:pt x="869" y="1157"/>
                      <a:pt x="869" y="1157"/>
                    </a:cubicBezTo>
                    <a:cubicBezTo>
                      <a:pt x="868" y="1157"/>
                      <a:pt x="868" y="1157"/>
                      <a:pt x="868" y="1157"/>
                    </a:cubicBezTo>
                    <a:cubicBezTo>
                      <a:pt x="866" y="1158"/>
                      <a:pt x="864" y="1158"/>
                      <a:pt x="862" y="1159"/>
                    </a:cubicBezTo>
                    <a:cubicBezTo>
                      <a:pt x="862" y="1159"/>
                      <a:pt x="862" y="1159"/>
                      <a:pt x="862" y="1159"/>
                    </a:cubicBezTo>
                    <a:cubicBezTo>
                      <a:pt x="862" y="1159"/>
                      <a:pt x="862" y="1159"/>
                      <a:pt x="862" y="1159"/>
                    </a:cubicBezTo>
                    <a:cubicBezTo>
                      <a:pt x="860" y="1160"/>
                      <a:pt x="859" y="1160"/>
                      <a:pt x="857" y="1161"/>
                    </a:cubicBezTo>
                    <a:cubicBezTo>
                      <a:pt x="856" y="1161"/>
                      <a:pt x="855" y="1161"/>
                      <a:pt x="855" y="1161"/>
                    </a:cubicBezTo>
                    <a:cubicBezTo>
                      <a:pt x="855" y="1161"/>
                      <a:pt x="855" y="1161"/>
                      <a:pt x="855" y="1161"/>
                    </a:cubicBezTo>
                    <a:cubicBezTo>
                      <a:pt x="854" y="1161"/>
                      <a:pt x="854" y="1161"/>
                      <a:pt x="854" y="1161"/>
                    </a:cubicBezTo>
                    <a:cubicBezTo>
                      <a:pt x="853" y="1161"/>
                      <a:pt x="853" y="1161"/>
                      <a:pt x="852" y="1161"/>
                    </a:cubicBezTo>
                    <a:cubicBezTo>
                      <a:pt x="852" y="1161"/>
                      <a:pt x="852" y="1161"/>
                      <a:pt x="852" y="1161"/>
                    </a:cubicBezTo>
                    <a:cubicBezTo>
                      <a:pt x="851" y="1161"/>
                      <a:pt x="851" y="1162"/>
                      <a:pt x="850" y="1162"/>
                    </a:cubicBezTo>
                    <a:cubicBezTo>
                      <a:pt x="846" y="1163"/>
                      <a:pt x="842" y="1164"/>
                      <a:pt x="837" y="1165"/>
                    </a:cubicBezTo>
                    <a:cubicBezTo>
                      <a:pt x="837" y="1165"/>
                      <a:pt x="837" y="1165"/>
                      <a:pt x="837" y="1165"/>
                    </a:cubicBezTo>
                    <a:cubicBezTo>
                      <a:pt x="837" y="1165"/>
                      <a:pt x="837" y="1165"/>
                      <a:pt x="836" y="1165"/>
                    </a:cubicBezTo>
                    <a:cubicBezTo>
                      <a:pt x="836" y="1165"/>
                      <a:pt x="836" y="1165"/>
                      <a:pt x="836" y="1165"/>
                    </a:cubicBezTo>
                    <a:cubicBezTo>
                      <a:pt x="835" y="1165"/>
                      <a:pt x="834" y="1165"/>
                      <a:pt x="832" y="1166"/>
                    </a:cubicBezTo>
                    <a:cubicBezTo>
                      <a:pt x="819" y="1168"/>
                      <a:pt x="806" y="1171"/>
                      <a:pt x="792" y="1172"/>
                    </a:cubicBezTo>
                    <a:cubicBezTo>
                      <a:pt x="775" y="1174"/>
                      <a:pt x="758" y="1175"/>
                      <a:pt x="741" y="1175"/>
                    </a:cubicBezTo>
                    <a:cubicBezTo>
                      <a:pt x="671" y="1175"/>
                      <a:pt x="604" y="1159"/>
                      <a:pt x="545" y="1131"/>
                    </a:cubicBezTo>
                    <a:cubicBezTo>
                      <a:pt x="533" y="1125"/>
                      <a:pt x="521" y="1119"/>
                      <a:pt x="509" y="1112"/>
                    </a:cubicBezTo>
                    <a:cubicBezTo>
                      <a:pt x="497" y="1105"/>
                      <a:pt x="486" y="1098"/>
                      <a:pt x="475" y="1090"/>
                    </a:cubicBezTo>
                    <a:cubicBezTo>
                      <a:pt x="359" y="1007"/>
                      <a:pt x="283" y="870"/>
                      <a:pt x="283" y="717"/>
                    </a:cubicBezTo>
                    <a:close/>
                    <a:moveTo>
                      <a:pt x="1470" y="2700"/>
                    </a:moveTo>
                    <a:cubicBezTo>
                      <a:pt x="1397" y="2727"/>
                      <a:pt x="1320" y="2741"/>
                      <a:pt x="1242" y="2741"/>
                    </a:cubicBezTo>
                    <a:cubicBezTo>
                      <a:pt x="891" y="2741"/>
                      <a:pt x="558" y="2479"/>
                      <a:pt x="414" y="2090"/>
                    </a:cubicBezTo>
                    <a:cubicBezTo>
                      <a:pt x="327" y="1854"/>
                      <a:pt x="322" y="1604"/>
                      <a:pt x="399" y="1386"/>
                    </a:cubicBezTo>
                    <a:cubicBezTo>
                      <a:pt x="424" y="1316"/>
                      <a:pt x="456" y="1253"/>
                      <a:pt x="495" y="1197"/>
                    </a:cubicBezTo>
                    <a:cubicBezTo>
                      <a:pt x="495" y="1197"/>
                      <a:pt x="495" y="1197"/>
                      <a:pt x="495" y="1197"/>
                    </a:cubicBezTo>
                    <a:cubicBezTo>
                      <a:pt x="495" y="1197"/>
                      <a:pt x="495" y="1197"/>
                      <a:pt x="495" y="1197"/>
                    </a:cubicBezTo>
                    <a:cubicBezTo>
                      <a:pt x="495" y="1197"/>
                      <a:pt x="495" y="1197"/>
                      <a:pt x="495" y="1197"/>
                    </a:cubicBezTo>
                    <a:cubicBezTo>
                      <a:pt x="569" y="1233"/>
                      <a:pt x="652" y="1256"/>
                      <a:pt x="741" y="1256"/>
                    </a:cubicBezTo>
                    <a:cubicBezTo>
                      <a:pt x="761" y="1256"/>
                      <a:pt x="781" y="1253"/>
                      <a:pt x="800" y="1253"/>
                    </a:cubicBezTo>
                    <a:cubicBezTo>
                      <a:pt x="800" y="1253"/>
                      <a:pt x="800" y="1253"/>
                      <a:pt x="800" y="1253"/>
                    </a:cubicBezTo>
                    <a:cubicBezTo>
                      <a:pt x="800" y="1253"/>
                      <a:pt x="800" y="1253"/>
                      <a:pt x="800" y="1253"/>
                    </a:cubicBezTo>
                    <a:cubicBezTo>
                      <a:pt x="800" y="1253"/>
                      <a:pt x="800" y="1253"/>
                      <a:pt x="800" y="1253"/>
                    </a:cubicBezTo>
                    <a:cubicBezTo>
                      <a:pt x="810" y="1337"/>
                      <a:pt x="825" y="1435"/>
                      <a:pt x="848" y="1537"/>
                    </a:cubicBezTo>
                    <a:cubicBezTo>
                      <a:pt x="886" y="1710"/>
                      <a:pt x="941" y="1861"/>
                      <a:pt x="1009" y="1986"/>
                    </a:cubicBezTo>
                    <a:cubicBezTo>
                      <a:pt x="1094" y="2143"/>
                      <a:pt x="1203" y="2258"/>
                      <a:pt x="1330" y="2329"/>
                    </a:cubicBezTo>
                    <a:cubicBezTo>
                      <a:pt x="1456" y="2435"/>
                      <a:pt x="1567" y="2521"/>
                      <a:pt x="1666" y="2586"/>
                    </a:cubicBezTo>
                    <a:cubicBezTo>
                      <a:pt x="1666" y="2586"/>
                      <a:pt x="1666" y="2586"/>
                      <a:pt x="1666" y="2586"/>
                    </a:cubicBezTo>
                    <a:cubicBezTo>
                      <a:pt x="1608" y="2635"/>
                      <a:pt x="1542" y="2674"/>
                      <a:pt x="1470" y="2700"/>
                    </a:cubicBezTo>
                    <a:close/>
                    <a:moveTo>
                      <a:pt x="1953" y="2995"/>
                    </a:moveTo>
                    <a:cubicBezTo>
                      <a:pt x="1677" y="2679"/>
                      <a:pt x="1677" y="2679"/>
                      <a:pt x="1677" y="2679"/>
                    </a:cubicBezTo>
                    <a:cubicBezTo>
                      <a:pt x="1697" y="2664"/>
                      <a:pt x="1717" y="2648"/>
                      <a:pt x="1736" y="2631"/>
                    </a:cubicBezTo>
                    <a:cubicBezTo>
                      <a:pt x="1867" y="2710"/>
                      <a:pt x="1974" y="2749"/>
                      <a:pt x="2061" y="2753"/>
                    </a:cubicBezTo>
                    <a:lnTo>
                      <a:pt x="1953" y="29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9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5" name="Grupa 94"/>
          <p:cNvGrpSpPr/>
          <p:nvPr/>
        </p:nvGrpSpPr>
        <p:grpSpPr>
          <a:xfrm>
            <a:off x="4225075" y="1335532"/>
            <a:ext cx="2737298" cy="5080280"/>
            <a:chOff x="3173489" y="681802"/>
            <a:chExt cx="3351249" cy="6219738"/>
          </a:xfrm>
        </p:grpSpPr>
        <p:sp>
          <p:nvSpPr>
            <p:cNvPr id="96" name="Prostokąt 95"/>
            <p:cNvSpPr/>
            <p:nvPr/>
          </p:nvSpPr>
          <p:spPr>
            <a:xfrm>
              <a:off x="3642678" y="4617247"/>
              <a:ext cx="2554514" cy="21302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97" name="Prostokąt 96"/>
            <p:cNvSpPr/>
            <p:nvPr/>
          </p:nvSpPr>
          <p:spPr>
            <a:xfrm>
              <a:off x="3441994" y="2629297"/>
              <a:ext cx="2871062" cy="22014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98" name="Prostokąt 97"/>
            <p:cNvSpPr/>
            <p:nvPr/>
          </p:nvSpPr>
          <p:spPr>
            <a:xfrm>
              <a:off x="3779449" y="1620583"/>
              <a:ext cx="2417743" cy="12246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99" name="Prostokąt 98"/>
            <p:cNvSpPr/>
            <p:nvPr/>
          </p:nvSpPr>
          <p:spPr>
            <a:xfrm>
              <a:off x="3772234" y="839290"/>
              <a:ext cx="2554514" cy="15070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0" name="Dowolny kształt 99"/>
            <p:cNvSpPr>
              <a:spLocks/>
            </p:cNvSpPr>
            <p:nvPr/>
          </p:nvSpPr>
          <p:spPr bwMode="auto">
            <a:xfrm>
              <a:off x="3173489" y="681802"/>
              <a:ext cx="3351249" cy="6219738"/>
            </a:xfrm>
            <a:custGeom>
              <a:avLst/>
              <a:gdLst>
                <a:gd name="connsiteX0" fmla="*/ 0 w 3351249"/>
                <a:gd name="connsiteY0" fmla="*/ 0 h 6219738"/>
                <a:gd name="connsiteX1" fmla="*/ 3351249 w 3351249"/>
                <a:gd name="connsiteY1" fmla="*/ 0 h 6219738"/>
                <a:gd name="connsiteX2" fmla="*/ 3351249 w 3351249"/>
                <a:gd name="connsiteY2" fmla="*/ 6219738 h 6219738"/>
                <a:gd name="connsiteX3" fmla="*/ 0 w 3351249"/>
                <a:gd name="connsiteY3" fmla="*/ 6219738 h 6219738"/>
                <a:gd name="connsiteX4" fmla="*/ 0 w 3351249"/>
                <a:gd name="connsiteY4" fmla="*/ 0 h 6219738"/>
                <a:gd name="connsiteX5" fmla="*/ 1724033 w 3351249"/>
                <a:gd name="connsiteY5" fmla="*/ 196003 h 6219738"/>
                <a:gd name="connsiteX6" fmla="*/ 1159924 w 3351249"/>
                <a:gd name="connsiteY6" fmla="*/ 760785 h 6219738"/>
                <a:gd name="connsiteX7" fmla="*/ 1724033 w 3351249"/>
                <a:gd name="connsiteY7" fmla="*/ 1325567 h 6219738"/>
                <a:gd name="connsiteX8" fmla="*/ 2288142 w 3351249"/>
                <a:gd name="connsiteY8" fmla="*/ 760785 h 6219738"/>
                <a:gd name="connsiteX9" fmla="*/ 1724033 w 3351249"/>
                <a:gd name="connsiteY9" fmla="*/ 196003 h 6219738"/>
                <a:gd name="connsiteX10" fmla="*/ 1661726 w 3351249"/>
                <a:gd name="connsiteY10" fmla="*/ 1500380 h 6219738"/>
                <a:gd name="connsiteX11" fmla="*/ 1661726 w 3351249"/>
                <a:gd name="connsiteY11" fmla="*/ 1502116 h 6219738"/>
                <a:gd name="connsiteX12" fmla="*/ 956416 w 3351249"/>
                <a:gd name="connsiteY12" fmla="*/ 1746812 h 6219738"/>
                <a:gd name="connsiteX13" fmla="*/ 357077 w 3351249"/>
                <a:gd name="connsiteY13" fmla="*/ 3388536 h 6219738"/>
                <a:gd name="connsiteX14" fmla="*/ 351865 w 3351249"/>
                <a:gd name="connsiteY14" fmla="*/ 3400684 h 6219738"/>
                <a:gd name="connsiteX15" fmla="*/ 348391 w 3351249"/>
                <a:gd name="connsiteY15" fmla="*/ 3414567 h 6219738"/>
                <a:gd name="connsiteX16" fmla="*/ 331019 w 3351249"/>
                <a:gd name="connsiteY16" fmla="*/ 3463159 h 6219738"/>
                <a:gd name="connsiteX17" fmla="*/ 329281 w 3351249"/>
                <a:gd name="connsiteY17" fmla="*/ 3471837 h 6219738"/>
                <a:gd name="connsiteX18" fmla="*/ 327544 w 3351249"/>
                <a:gd name="connsiteY18" fmla="*/ 3497868 h 6219738"/>
                <a:gd name="connsiteX19" fmla="*/ 327544 w 3351249"/>
                <a:gd name="connsiteY19" fmla="*/ 3504810 h 6219738"/>
                <a:gd name="connsiteX20" fmla="*/ 494317 w 3351249"/>
                <a:gd name="connsiteY20" fmla="*/ 3692237 h 6219738"/>
                <a:gd name="connsiteX21" fmla="*/ 640243 w 3351249"/>
                <a:gd name="connsiteY21" fmla="*/ 3595053 h 6219738"/>
                <a:gd name="connsiteX22" fmla="*/ 641980 w 3351249"/>
                <a:gd name="connsiteY22" fmla="*/ 3593317 h 6219738"/>
                <a:gd name="connsiteX23" fmla="*/ 1150984 w 3351249"/>
                <a:gd name="connsiteY23" fmla="*/ 2569409 h 6219738"/>
                <a:gd name="connsiteX24" fmla="*/ 1086707 w 3351249"/>
                <a:gd name="connsiteY24" fmla="*/ 5779968 h 6219738"/>
                <a:gd name="connsiteX25" fmla="*/ 1084970 w 3351249"/>
                <a:gd name="connsiteY25" fmla="*/ 5809470 h 6219738"/>
                <a:gd name="connsiteX26" fmla="*/ 1284750 w 3351249"/>
                <a:gd name="connsiteY26" fmla="*/ 6003839 h 6219738"/>
                <a:gd name="connsiteX27" fmla="*/ 1484530 w 3351249"/>
                <a:gd name="connsiteY27" fmla="*/ 5809470 h 6219738"/>
                <a:gd name="connsiteX28" fmla="*/ 1484530 w 3351249"/>
                <a:gd name="connsiteY28" fmla="*/ 5807735 h 6219738"/>
                <a:gd name="connsiteX29" fmla="*/ 1637405 w 3351249"/>
                <a:gd name="connsiteY29" fmla="*/ 3836278 h 6219738"/>
                <a:gd name="connsiteX30" fmla="*/ 1712105 w 3351249"/>
                <a:gd name="connsiteY30" fmla="*/ 3836278 h 6219738"/>
                <a:gd name="connsiteX31" fmla="*/ 1864980 w 3351249"/>
                <a:gd name="connsiteY31" fmla="*/ 5807735 h 6219738"/>
                <a:gd name="connsiteX32" fmla="*/ 1864980 w 3351249"/>
                <a:gd name="connsiteY32" fmla="*/ 5809470 h 6219738"/>
                <a:gd name="connsiteX33" fmla="*/ 2064760 w 3351249"/>
                <a:gd name="connsiteY33" fmla="*/ 6003839 h 6219738"/>
                <a:gd name="connsiteX34" fmla="*/ 2264540 w 3351249"/>
                <a:gd name="connsiteY34" fmla="*/ 5809470 h 6219738"/>
                <a:gd name="connsiteX35" fmla="*/ 2262802 w 3351249"/>
                <a:gd name="connsiteY35" fmla="*/ 5779968 h 6219738"/>
                <a:gd name="connsiteX36" fmla="*/ 2198526 w 3351249"/>
                <a:gd name="connsiteY36" fmla="*/ 2569409 h 6219738"/>
                <a:gd name="connsiteX37" fmla="*/ 2707530 w 3351249"/>
                <a:gd name="connsiteY37" fmla="*/ 3593317 h 6219738"/>
                <a:gd name="connsiteX38" fmla="*/ 2711004 w 3351249"/>
                <a:gd name="connsiteY38" fmla="*/ 3595053 h 6219738"/>
                <a:gd name="connsiteX39" fmla="*/ 2855193 w 3351249"/>
                <a:gd name="connsiteY39" fmla="*/ 3692237 h 6219738"/>
                <a:gd name="connsiteX40" fmla="*/ 3023703 w 3351249"/>
                <a:gd name="connsiteY40" fmla="*/ 3504810 h 6219738"/>
                <a:gd name="connsiteX41" fmla="*/ 3023703 w 3351249"/>
                <a:gd name="connsiteY41" fmla="*/ 3497868 h 6219738"/>
                <a:gd name="connsiteX42" fmla="*/ 3021966 w 3351249"/>
                <a:gd name="connsiteY42" fmla="*/ 3471837 h 6219738"/>
                <a:gd name="connsiteX43" fmla="*/ 3020228 w 3351249"/>
                <a:gd name="connsiteY43" fmla="*/ 3463159 h 6219738"/>
                <a:gd name="connsiteX44" fmla="*/ 3002856 w 3351249"/>
                <a:gd name="connsiteY44" fmla="*/ 3414567 h 6219738"/>
                <a:gd name="connsiteX45" fmla="*/ 2997645 w 3351249"/>
                <a:gd name="connsiteY45" fmla="*/ 3400684 h 6219738"/>
                <a:gd name="connsiteX46" fmla="*/ 2994170 w 3351249"/>
                <a:gd name="connsiteY46" fmla="*/ 3388536 h 6219738"/>
                <a:gd name="connsiteX47" fmla="*/ 2393094 w 3351249"/>
                <a:gd name="connsiteY47" fmla="*/ 1746812 h 6219738"/>
                <a:gd name="connsiteX48" fmla="*/ 1689521 w 3351249"/>
                <a:gd name="connsiteY48" fmla="*/ 1502116 h 6219738"/>
                <a:gd name="connsiteX49" fmla="*/ 1689521 w 3351249"/>
                <a:gd name="connsiteY49" fmla="*/ 1500380 h 6219738"/>
                <a:gd name="connsiteX50" fmla="*/ 1675624 w 3351249"/>
                <a:gd name="connsiteY50" fmla="*/ 1502116 h 6219738"/>
                <a:gd name="connsiteX51" fmla="*/ 1661726 w 3351249"/>
                <a:gd name="connsiteY51" fmla="*/ 1500380 h 621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51249" h="6219738">
                  <a:moveTo>
                    <a:pt x="0" y="0"/>
                  </a:moveTo>
                  <a:lnTo>
                    <a:pt x="3351249" y="0"/>
                  </a:lnTo>
                  <a:lnTo>
                    <a:pt x="3351249" y="6219738"/>
                  </a:lnTo>
                  <a:lnTo>
                    <a:pt x="0" y="6219738"/>
                  </a:lnTo>
                  <a:lnTo>
                    <a:pt x="0" y="0"/>
                  </a:lnTo>
                  <a:close/>
                  <a:moveTo>
                    <a:pt x="1724033" y="196003"/>
                  </a:moveTo>
                  <a:cubicBezTo>
                    <a:pt x="1412484" y="196003"/>
                    <a:pt x="1159924" y="448865"/>
                    <a:pt x="1159924" y="760785"/>
                  </a:cubicBezTo>
                  <a:cubicBezTo>
                    <a:pt x="1159924" y="1072705"/>
                    <a:pt x="1412484" y="1325567"/>
                    <a:pt x="1724033" y="1325567"/>
                  </a:cubicBezTo>
                  <a:cubicBezTo>
                    <a:pt x="2035582" y="1325567"/>
                    <a:pt x="2288142" y="1072705"/>
                    <a:pt x="2288142" y="760785"/>
                  </a:cubicBezTo>
                  <a:cubicBezTo>
                    <a:pt x="2288142" y="448865"/>
                    <a:pt x="2035582" y="196003"/>
                    <a:pt x="1724033" y="196003"/>
                  </a:cubicBezTo>
                  <a:close/>
                  <a:moveTo>
                    <a:pt x="1661726" y="1500380"/>
                  </a:moveTo>
                  <a:cubicBezTo>
                    <a:pt x="1661726" y="1502116"/>
                    <a:pt x="1661726" y="1502116"/>
                    <a:pt x="1661726" y="1502116"/>
                  </a:cubicBezTo>
                  <a:cubicBezTo>
                    <a:pt x="1067598" y="1542031"/>
                    <a:pt x="1039802" y="1663511"/>
                    <a:pt x="956416" y="1746812"/>
                  </a:cubicBezTo>
                  <a:cubicBezTo>
                    <a:pt x="886928" y="1816230"/>
                    <a:pt x="478682" y="3024094"/>
                    <a:pt x="357077" y="3388536"/>
                  </a:cubicBezTo>
                  <a:cubicBezTo>
                    <a:pt x="351865" y="3400684"/>
                    <a:pt x="351865" y="3400684"/>
                    <a:pt x="351865" y="3400684"/>
                  </a:cubicBezTo>
                  <a:cubicBezTo>
                    <a:pt x="348391" y="3414567"/>
                    <a:pt x="348391" y="3414567"/>
                    <a:pt x="348391" y="3414567"/>
                  </a:cubicBezTo>
                  <a:cubicBezTo>
                    <a:pt x="331019" y="3463159"/>
                    <a:pt x="331019" y="3463159"/>
                    <a:pt x="331019" y="3463159"/>
                  </a:cubicBezTo>
                  <a:cubicBezTo>
                    <a:pt x="329281" y="3471837"/>
                    <a:pt x="329281" y="3471837"/>
                    <a:pt x="329281" y="3471837"/>
                  </a:cubicBezTo>
                  <a:cubicBezTo>
                    <a:pt x="327544" y="3480514"/>
                    <a:pt x="327544" y="3489191"/>
                    <a:pt x="327544" y="3497868"/>
                  </a:cubicBezTo>
                  <a:cubicBezTo>
                    <a:pt x="327544" y="3501339"/>
                    <a:pt x="327544" y="3503074"/>
                    <a:pt x="327544" y="3504810"/>
                  </a:cubicBezTo>
                  <a:cubicBezTo>
                    <a:pt x="331019" y="3608936"/>
                    <a:pt x="403982" y="3692237"/>
                    <a:pt x="494317" y="3692237"/>
                  </a:cubicBezTo>
                  <a:cubicBezTo>
                    <a:pt x="556857" y="3692237"/>
                    <a:pt x="610710" y="3654057"/>
                    <a:pt x="640243" y="3595053"/>
                  </a:cubicBezTo>
                  <a:cubicBezTo>
                    <a:pt x="641980" y="3593317"/>
                    <a:pt x="641980" y="3593317"/>
                    <a:pt x="641980" y="3593317"/>
                  </a:cubicBezTo>
                  <a:cubicBezTo>
                    <a:pt x="1150984" y="2569409"/>
                    <a:pt x="1150984" y="2569409"/>
                    <a:pt x="1150984" y="2569409"/>
                  </a:cubicBezTo>
                  <a:cubicBezTo>
                    <a:pt x="1150984" y="2569409"/>
                    <a:pt x="1098868" y="5228099"/>
                    <a:pt x="1086707" y="5779968"/>
                  </a:cubicBezTo>
                  <a:cubicBezTo>
                    <a:pt x="1086707" y="5790380"/>
                    <a:pt x="1084970" y="5800793"/>
                    <a:pt x="1084970" y="5809470"/>
                  </a:cubicBezTo>
                  <a:cubicBezTo>
                    <a:pt x="1084970" y="5917067"/>
                    <a:pt x="1175305" y="6003839"/>
                    <a:pt x="1284750" y="6003839"/>
                  </a:cubicBezTo>
                  <a:cubicBezTo>
                    <a:pt x="1395932" y="6003839"/>
                    <a:pt x="1484530" y="5917067"/>
                    <a:pt x="1484530" y="5809470"/>
                  </a:cubicBezTo>
                  <a:cubicBezTo>
                    <a:pt x="1484530" y="5809470"/>
                    <a:pt x="1484530" y="5809470"/>
                    <a:pt x="1484530" y="5807735"/>
                  </a:cubicBezTo>
                  <a:cubicBezTo>
                    <a:pt x="1484530" y="5807735"/>
                    <a:pt x="1576602" y="5130914"/>
                    <a:pt x="1637405" y="3836278"/>
                  </a:cubicBezTo>
                  <a:cubicBezTo>
                    <a:pt x="1712105" y="3836278"/>
                    <a:pt x="1712105" y="3836278"/>
                    <a:pt x="1712105" y="3836278"/>
                  </a:cubicBezTo>
                  <a:cubicBezTo>
                    <a:pt x="1772908" y="5130914"/>
                    <a:pt x="1864980" y="5807735"/>
                    <a:pt x="1864980" y="5807735"/>
                  </a:cubicBezTo>
                  <a:cubicBezTo>
                    <a:pt x="1864980" y="5809470"/>
                    <a:pt x="1864980" y="5809470"/>
                    <a:pt x="1864980" y="5809470"/>
                  </a:cubicBezTo>
                  <a:cubicBezTo>
                    <a:pt x="1864980" y="5917067"/>
                    <a:pt x="1955315" y="6003839"/>
                    <a:pt x="2064760" y="6003839"/>
                  </a:cubicBezTo>
                  <a:cubicBezTo>
                    <a:pt x="2175942" y="6003839"/>
                    <a:pt x="2264540" y="5917067"/>
                    <a:pt x="2264540" y="5809470"/>
                  </a:cubicBezTo>
                  <a:cubicBezTo>
                    <a:pt x="2264540" y="5800793"/>
                    <a:pt x="2264540" y="5790380"/>
                    <a:pt x="2262802" y="5779968"/>
                  </a:cubicBezTo>
                  <a:cubicBezTo>
                    <a:pt x="2252379" y="5228099"/>
                    <a:pt x="2198526" y="2569409"/>
                    <a:pt x="2198526" y="2569409"/>
                  </a:cubicBezTo>
                  <a:cubicBezTo>
                    <a:pt x="2707530" y="3593317"/>
                    <a:pt x="2707530" y="3593317"/>
                    <a:pt x="2707530" y="3593317"/>
                  </a:cubicBezTo>
                  <a:cubicBezTo>
                    <a:pt x="2707530" y="3593317"/>
                    <a:pt x="2709267" y="3593317"/>
                    <a:pt x="2711004" y="3595053"/>
                  </a:cubicBezTo>
                  <a:cubicBezTo>
                    <a:pt x="2738800" y="3654057"/>
                    <a:pt x="2794390" y="3692237"/>
                    <a:pt x="2855193" y="3692237"/>
                  </a:cubicBezTo>
                  <a:cubicBezTo>
                    <a:pt x="2945528" y="3692237"/>
                    <a:pt x="3020228" y="3608936"/>
                    <a:pt x="3023703" y="3504810"/>
                  </a:cubicBezTo>
                  <a:cubicBezTo>
                    <a:pt x="3023703" y="3503074"/>
                    <a:pt x="3023703" y="3501339"/>
                    <a:pt x="3023703" y="3497868"/>
                  </a:cubicBezTo>
                  <a:cubicBezTo>
                    <a:pt x="3023703" y="3489191"/>
                    <a:pt x="3021966" y="3480514"/>
                    <a:pt x="3021966" y="3471837"/>
                  </a:cubicBezTo>
                  <a:cubicBezTo>
                    <a:pt x="3020228" y="3463159"/>
                    <a:pt x="3020228" y="3463159"/>
                    <a:pt x="3020228" y="3463159"/>
                  </a:cubicBezTo>
                  <a:cubicBezTo>
                    <a:pt x="3002856" y="3414567"/>
                    <a:pt x="3002856" y="3414567"/>
                    <a:pt x="3002856" y="3414567"/>
                  </a:cubicBezTo>
                  <a:cubicBezTo>
                    <a:pt x="2997645" y="3400684"/>
                    <a:pt x="2997645" y="3400684"/>
                    <a:pt x="2997645" y="3400684"/>
                  </a:cubicBezTo>
                  <a:cubicBezTo>
                    <a:pt x="2994170" y="3388536"/>
                    <a:pt x="2994170" y="3388536"/>
                    <a:pt x="2994170" y="3388536"/>
                  </a:cubicBezTo>
                  <a:cubicBezTo>
                    <a:pt x="2872565" y="3024094"/>
                    <a:pt x="2464320" y="1816230"/>
                    <a:pt x="2393094" y="1746812"/>
                  </a:cubicBezTo>
                  <a:cubicBezTo>
                    <a:pt x="2311444" y="1663511"/>
                    <a:pt x="2283649" y="1542031"/>
                    <a:pt x="1689521" y="1502116"/>
                  </a:cubicBezTo>
                  <a:cubicBezTo>
                    <a:pt x="1689521" y="1502116"/>
                    <a:pt x="1689521" y="1502116"/>
                    <a:pt x="1689521" y="1500380"/>
                  </a:cubicBezTo>
                  <a:cubicBezTo>
                    <a:pt x="1684310" y="1500380"/>
                    <a:pt x="1679098" y="1502116"/>
                    <a:pt x="1675624" y="1502116"/>
                  </a:cubicBezTo>
                  <a:cubicBezTo>
                    <a:pt x="1670412" y="1502116"/>
                    <a:pt x="1665200" y="1500380"/>
                    <a:pt x="1661726" y="15003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grpSp>
          <p:nvGrpSpPr>
            <p:cNvPr id="101" name="Grupa 100"/>
            <p:cNvGrpSpPr/>
            <p:nvPr/>
          </p:nvGrpSpPr>
          <p:grpSpPr>
            <a:xfrm>
              <a:off x="3501032" y="877807"/>
              <a:ext cx="2696159" cy="5807835"/>
              <a:chOff x="4503738" y="0"/>
              <a:chExt cx="3182938" cy="6856413"/>
            </a:xfrm>
            <a:noFill/>
          </p:grpSpPr>
          <p:sp>
            <p:nvSpPr>
              <p:cNvPr id="102" name="Oval 5"/>
              <p:cNvSpPr>
                <a:spLocks noChangeArrowheads="1"/>
              </p:cNvSpPr>
              <p:nvPr/>
            </p:nvSpPr>
            <p:spPr bwMode="auto">
              <a:xfrm>
                <a:off x="5486399" y="0"/>
                <a:ext cx="1335550" cy="1337142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"/>
              <p:cNvSpPr>
                <a:spLocks/>
              </p:cNvSpPr>
              <p:nvPr/>
            </p:nvSpPr>
            <p:spPr bwMode="auto">
              <a:xfrm>
                <a:off x="4503738" y="1539875"/>
                <a:ext cx="3182938" cy="5316538"/>
              </a:xfrm>
              <a:custGeom>
                <a:avLst/>
                <a:gdLst>
                  <a:gd name="T0" fmla="*/ 1551 w 1552"/>
                  <a:gd name="T1" fmla="*/ 1136 h 2595"/>
                  <a:gd name="T2" fmla="*/ 1550 w 1552"/>
                  <a:gd name="T3" fmla="*/ 1131 h 2595"/>
                  <a:gd name="T4" fmla="*/ 1540 w 1552"/>
                  <a:gd name="T5" fmla="*/ 1103 h 2595"/>
                  <a:gd name="T6" fmla="*/ 1537 w 1552"/>
                  <a:gd name="T7" fmla="*/ 1095 h 2595"/>
                  <a:gd name="T8" fmla="*/ 1535 w 1552"/>
                  <a:gd name="T9" fmla="*/ 1088 h 2595"/>
                  <a:gd name="T10" fmla="*/ 1189 w 1552"/>
                  <a:gd name="T11" fmla="*/ 142 h 2595"/>
                  <a:gd name="T12" fmla="*/ 784 w 1552"/>
                  <a:gd name="T13" fmla="*/ 1 h 2595"/>
                  <a:gd name="T14" fmla="*/ 784 w 1552"/>
                  <a:gd name="T15" fmla="*/ 0 h 2595"/>
                  <a:gd name="T16" fmla="*/ 776 w 1552"/>
                  <a:gd name="T17" fmla="*/ 1 h 2595"/>
                  <a:gd name="T18" fmla="*/ 768 w 1552"/>
                  <a:gd name="T19" fmla="*/ 0 h 2595"/>
                  <a:gd name="T20" fmla="*/ 768 w 1552"/>
                  <a:gd name="T21" fmla="*/ 1 h 2595"/>
                  <a:gd name="T22" fmla="*/ 362 w 1552"/>
                  <a:gd name="T23" fmla="*/ 142 h 2595"/>
                  <a:gd name="T24" fmla="*/ 17 w 1552"/>
                  <a:gd name="T25" fmla="*/ 1088 h 2595"/>
                  <a:gd name="T26" fmla="*/ 14 w 1552"/>
                  <a:gd name="T27" fmla="*/ 1095 h 2595"/>
                  <a:gd name="T28" fmla="*/ 12 w 1552"/>
                  <a:gd name="T29" fmla="*/ 1103 h 2595"/>
                  <a:gd name="T30" fmla="*/ 2 w 1552"/>
                  <a:gd name="T31" fmla="*/ 1131 h 2595"/>
                  <a:gd name="T32" fmla="*/ 1 w 1552"/>
                  <a:gd name="T33" fmla="*/ 1136 h 2595"/>
                  <a:gd name="T34" fmla="*/ 0 w 1552"/>
                  <a:gd name="T35" fmla="*/ 1151 h 2595"/>
                  <a:gd name="T36" fmla="*/ 0 w 1552"/>
                  <a:gd name="T37" fmla="*/ 1155 h 2595"/>
                  <a:gd name="T38" fmla="*/ 96 w 1552"/>
                  <a:gd name="T39" fmla="*/ 1263 h 2595"/>
                  <a:gd name="T40" fmla="*/ 180 w 1552"/>
                  <a:gd name="T41" fmla="*/ 1207 h 2595"/>
                  <a:gd name="T42" fmla="*/ 181 w 1552"/>
                  <a:gd name="T43" fmla="*/ 1206 h 2595"/>
                  <a:gd name="T44" fmla="*/ 474 w 1552"/>
                  <a:gd name="T45" fmla="*/ 616 h 2595"/>
                  <a:gd name="T46" fmla="*/ 437 w 1552"/>
                  <a:gd name="T47" fmla="*/ 2466 h 2595"/>
                  <a:gd name="T48" fmla="*/ 436 w 1552"/>
                  <a:gd name="T49" fmla="*/ 2483 h 2595"/>
                  <a:gd name="T50" fmla="*/ 551 w 1552"/>
                  <a:gd name="T51" fmla="*/ 2595 h 2595"/>
                  <a:gd name="T52" fmla="*/ 666 w 1552"/>
                  <a:gd name="T53" fmla="*/ 2483 h 2595"/>
                  <a:gd name="T54" fmla="*/ 666 w 1552"/>
                  <a:gd name="T55" fmla="*/ 2482 h 2595"/>
                  <a:gd name="T56" fmla="*/ 666 w 1552"/>
                  <a:gd name="T57" fmla="*/ 2482 h 2595"/>
                  <a:gd name="T58" fmla="*/ 754 w 1552"/>
                  <a:gd name="T59" fmla="*/ 1346 h 2595"/>
                  <a:gd name="T60" fmla="*/ 797 w 1552"/>
                  <a:gd name="T61" fmla="*/ 1346 h 2595"/>
                  <a:gd name="T62" fmla="*/ 885 w 1552"/>
                  <a:gd name="T63" fmla="*/ 2482 h 2595"/>
                  <a:gd name="T64" fmla="*/ 885 w 1552"/>
                  <a:gd name="T65" fmla="*/ 2482 h 2595"/>
                  <a:gd name="T66" fmla="*/ 885 w 1552"/>
                  <a:gd name="T67" fmla="*/ 2483 h 2595"/>
                  <a:gd name="T68" fmla="*/ 1000 w 1552"/>
                  <a:gd name="T69" fmla="*/ 2595 h 2595"/>
                  <a:gd name="T70" fmla="*/ 1115 w 1552"/>
                  <a:gd name="T71" fmla="*/ 2483 h 2595"/>
                  <a:gd name="T72" fmla="*/ 1114 w 1552"/>
                  <a:gd name="T73" fmla="*/ 2466 h 2595"/>
                  <a:gd name="T74" fmla="*/ 1077 w 1552"/>
                  <a:gd name="T75" fmla="*/ 616 h 2595"/>
                  <a:gd name="T76" fmla="*/ 1370 w 1552"/>
                  <a:gd name="T77" fmla="*/ 1206 h 2595"/>
                  <a:gd name="T78" fmla="*/ 1372 w 1552"/>
                  <a:gd name="T79" fmla="*/ 1207 h 2595"/>
                  <a:gd name="T80" fmla="*/ 1455 w 1552"/>
                  <a:gd name="T81" fmla="*/ 1263 h 2595"/>
                  <a:gd name="T82" fmla="*/ 1552 w 1552"/>
                  <a:gd name="T83" fmla="*/ 1155 h 2595"/>
                  <a:gd name="T84" fmla="*/ 1552 w 1552"/>
                  <a:gd name="T85" fmla="*/ 1151 h 2595"/>
                  <a:gd name="T86" fmla="*/ 1551 w 1552"/>
                  <a:gd name="T87" fmla="*/ 1136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2" h="2595">
                    <a:moveTo>
                      <a:pt x="1551" y="1136"/>
                    </a:moveTo>
                    <a:cubicBezTo>
                      <a:pt x="1550" y="1131"/>
                      <a:pt x="1550" y="1131"/>
                      <a:pt x="1550" y="1131"/>
                    </a:cubicBezTo>
                    <a:cubicBezTo>
                      <a:pt x="1540" y="1103"/>
                      <a:pt x="1540" y="1103"/>
                      <a:pt x="1540" y="1103"/>
                    </a:cubicBezTo>
                    <a:cubicBezTo>
                      <a:pt x="1537" y="1095"/>
                      <a:pt x="1537" y="1095"/>
                      <a:pt x="1537" y="1095"/>
                    </a:cubicBezTo>
                    <a:cubicBezTo>
                      <a:pt x="1535" y="1088"/>
                      <a:pt x="1535" y="1088"/>
                      <a:pt x="1535" y="1088"/>
                    </a:cubicBezTo>
                    <a:cubicBezTo>
                      <a:pt x="1465" y="878"/>
                      <a:pt x="1230" y="182"/>
                      <a:pt x="1189" y="142"/>
                    </a:cubicBezTo>
                    <a:cubicBezTo>
                      <a:pt x="1142" y="94"/>
                      <a:pt x="1126" y="24"/>
                      <a:pt x="784" y="1"/>
                    </a:cubicBezTo>
                    <a:cubicBezTo>
                      <a:pt x="784" y="1"/>
                      <a:pt x="784" y="1"/>
                      <a:pt x="784" y="0"/>
                    </a:cubicBezTo>
                    <a:cubicBezTo>
                      <a:pt x="781" y="0"/>
                      <a:pt x="778" y="1"/>
                      <a:pt x="776" y="1"/>
                    </a:cubicBezTo>
                    <a:cubicBezTo>
                      <a:pt x="773" y="1"/>
                      <a:pt x="770" y="0"/>
                      <a:pt x="768" y="0"/>
                    </a:cubicBezTo>
                    <a:cubicBezTo>
                      <a:pt x="768" y="1"/>
                      <a:pt x="768" y="1"/>
                      <a:pt x="768" y="1"/>
                    </a:cubicBezTo>
                    <a:cubicBezTo>
                      <a:pt x="426" y="24"/>
                      <a:pt x="410" y="94"/>
                      <a:pt x="362" y="142"/>
                    </a:cubicBezTo>
                    <a:cubicBezTo>
                      <a:pt x="322" y="182"/>
                      <a:pt x="87" y="878"/>
                      <a:pt x="17" y="1088"/>
                    </a:cubicBezTo>
                    <a:cubicBezTo>
                      <a:pt x="14" y="1095"/>
                      <a:pt x="14" y="1095"/>
                      <a:pt x="14" y="1095"/>
                    </a:cubicBezTo>
                    <a:cubicBezTo>
                      <a:pt x="12" y="1103"/>
                      <a:pt x="12" y="1103"/>
                      <a:pt x="12" y="1103"/>
                    </a:cubicBezTo>
                    <a:cubicBezTo>
                      <a:pt x="2" y="1131"/>
                      <a:pt x="2" y="1131"/>
                      <a:pt x="2" y="1131"/>
                    </a:cubicBezTo>
                    <a:cubicBezTo>
                      <a:pt x="1" y="1136"/>
                      <a:pt x="1" y="1136"/>
                      <a:pt x="1" y="1136"/>
                    </a:cubicBezTo>
                    <a:cubicBezTo>
                      <a:pt x="0" y="1141"/>
                      <a:pt x="0" y="1146"/>
                      <a:pt x="0" y="1151"/>
                    </a:cubicBezTo>
                    <a:cubicBezTo>
                      <a:pt x="0" y="1153"/>
                      <a:pt x="0" y="1154"/>
                      <a:pt x="0" y="1155"/>
                    </a:cubicBezTo>
                    <a:cubicBezTo>
                      <a:pt x="2" y="1215"/>
                      <a:pt x="44" y="1263"/>
                      <a:pt x="96" y="1263"/>
                    </a:cubicBezTo>
                    <a:cubicBezTo>
                      <a:pt x="132" y="1263"/>
                      <a:pt x="163" y="1241"/>
                      <a:pt x="180" y="1207"/>
                    </a:cubicBezTo>
                    <a:cubicBezTo>
                      <a:pt x="181" y="1206"/>
                      <a:pt x="181" y="1206"/>
                      <a:pt x="181" y="1206"/>
                    </a:cubicBezTo>
                    <a:cubicBezTo>
                      <a:pt x="474" y="616"/>
                      <a:pt x="474" y="616"/>
                      <a:pt x="474" y="616"/>
                    </a:cubicBezTo>
                    <a:cubicBezTo>
                      <a:pt x="474" y="616"/>
                      <a:pt x="444" y="2148"/>
                      <a:pt x="437" y="2466"/>
                    </a:cubicBezTo>
                    <a:cubicBezTo>
                      <a:pt x="437" y="2472"/>
                      <a:pt x="436" y="2478"/>
                      <a:pt x="436" y="2483"/>
                    </a:cubicBezTo>
                    <a:cubicBezTo>
                      <a:pt x="436" y="2545"/>
                      <a:pt x="488" y="2595"/>
                      <a:pt x="551" y="2595"/>
                    </a:cubicBezTo>
                    <a:cubicBezTo>
                      <a:pt x="615" y="2595"/>
                      <a:pt x="666" y="2545"/>
                      <a:pt x="666" y="2483"/>
                    </a:cubicBezTo>
                    <a:cubicBezTo>
                      <a:pt x="666" y="2483"/>
                      <a:pt x="666" y="2483"/>
                      <a:pt x="666" y="2482"/>
                    </a:cubicBezTo>
                    <a:cubicBezTo>
                      <a:pt x="666" y="2482"/>
                      <a:pt x="666" y="2482"/>
                      <a:pt x="666" y="2482"/>
                    </a:cubicBezTo>
                    <a:cubicBezTo>
                      <a:pt x="666" y="2482"/>
                      <a:pt x="719" y="2092"/>
                      <a:pt x="754" y="1346"/>
                    </a:cubicBezTo>
                    <a:cubicBezTo>
                      <a:pt x="797" y="1346"/>
                      <a:pt x="797" y="1346"/>
                      <a:pt x="797" y="1346"/>
                    </a:cubicBezTo>
                    <a:cubicBezTo>
                      <a:pt x="832" y="2092"/>
                      <a:pt x="885" y="2482"/>
                      <a:pt x="885" y="2482"/>
                    </a:cubicBezTo>
                    <a:cubicBezTo>
                      <a:pt x="885" y="2482"/>
                      <a:pt x="885" y="2482"/>
                      <a:pt x="885" y="2482"/>
                    </a:cubicBezTo>
                    <a:cubicBezTo>
                      <a:pt x="885" y="2483"/>
                      <a:pt x="885" y="2483"/>
                      <a:pt x="885" y="2483"/>
                    </a:cubicBezTo>
                    <a:cubicBezTo>
                      <a:pt x="885" y="2545"/>
                      <a:pt x="937" y="2595"/>
                      <a:pt x="1000" y="2595"/>
                    </a:cubicBezTo>
                    <a:cubicBezTo>
                      <a:pt x="1064" y="2595"/>
                      <a:pt x="1115" y="2545"/>
                      <a:pt x="1115" y="2483"/>
                    </a:cubicBezTo>
                    <a:cubicBezTo>
                      <a:pt x="1115" y="2478"/>
                      <a:pt x="1115" y="2472"/>
                      <a:pt x="1114" y="2466"/>
                    </a:cubicBezTo>
                    <a:cubicBezTo>
                      <a:pt x="1108" y="2148"/>
                      <a:pt x="1077" y="616"/>
                      <a:pt x="1077" y="616"/>
                    </a:cubicBezTo>
                    <a:cubicBezTo>
                      <a:pt x="1370" y="1206"/>
                      <a:pt x="1370" y="1206"/>
                      <a:pt x="1370" y="1206"/>
                    </a:cubicBezTo>
                    <a:cubicBezTo>
                      <a:pt x="1370" y="1206"/>
                      <a:pt x="1371" y="1206"/>
                      <a:pt x="1372" y="1207"/>
                    </a:cubicBezTo>
                    <a:cubicBezTo>
                      <a:pt x="1388" y="1241"/>
                      <a:pt x="1420" y="1263"/>
                      <a:pt x="1455" y="1263"/>
                    </a:cubicBezTo>
                    <a:cubicBezTo>
                      <a:pt x="1507" y="1263"/>
                      <a:pt x="1550" y="1215"/>
                      <a:pt x="1552" y="1155"/>
                    </a:cubicBezTo>
                    <a:cubicBezTo>
                      <a:pt x="1552" y="1154"/>
                      <a:pt x="1552" y="1153"/>
                      <a:pt x="1552" y="1151"/>
                    </a:cubicBezTo>
                    <a:cubicBezTo>
                      <a:pt x="1552" y="1146"/>
                      <a:pt x="1551" y="1141"/>
                      <a:pt x="1551" y="113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4" name="Grupa 103"/>
          <p:cNvGrpSpPr/>
          <p:nvPr/>
        </p:nvGrpSpPr>
        <p:grpSpPr>
          <a:xfrm>
            <a:off x="7063525" y="1335532"/>
            <a:ext cx="2737298" cy="5080280"/>
            <a:chOff x="3173489" y="681802"/>
            <a:chExt cx="3351249" cy="6219738"/>
          </a:xfrm>
        </p:grpSpPr>
        <p:sp>
          <p:nvSpPr>
            <p:cNvPr id="105" name="Prostokąt 104"/>
            <p:cNvSpPr/>
            <p:nvPr/>
          </p:nvSpPr>
          <p:spPr>
            <a:xfrm>
              <a:off x="3642678" y="4617247"/>
              <a:ext cx="2554514" cy="21302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6" name="Prostokąt 105"/>
            <p:cNvSpPr/>
            <p:nvPr/>
          </p:nvSpPr>
          <p:spPr>
            <a:xfrm>
              <a:off x="3484404" y="1797564"/>
              <a:ext cx="2871063" cy="3512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7" name="Prostokąt 106"/>
            <p:cNvSpPr/>
            <p:nvPr/>
          </p:nvSpPr>
          <p:spPr>
            <a:xfrm>
              <a:off x="3779449" y="1194202"/>
              <a:ext cx="2417743" cy="21854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8" name="Prostokąt 107"/>
            <p:cNvSpPr/>
            <p:nvPr/>
          </p:nvSpPr>
          <p:spPr>
            <a:xfrm>
              <a:off x="3772235" y="769819"/>
              <a:ext cx="2554514" cy="4243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9" name="Dowolny kształt 108"/>
            <p:cNvSpPr>
              <a:spLocks/>
            </p:cNvSpPr>
            <p:nvPr/>
          </p:nvSpPr>
          <p:spPr bwMode="auto">
            <a:xfrm>
              <a:off x="3173489" y="681802"/>
              <a:ext cx="3351249" cy="6219738"/>
            </a:xfrm>
            <a:custGeom>
              <a:avLst/>
              <a:gdLst>
                <a:gd name="connsiteX0" fmla="*/ 0 w 3351249"/>
                <a:gd name="connsiteY0" fmla="*/ 0 h 6219738"/>
                <a:gd name="connsiteX1" fmla="*/ 3351249 w 3351249"/>
                <a:gd name="connsiteY1" fmla="*/ 0 h 6219738"/>
                <a:gd name="connsiteX2" fmla="*/ 3351249 w 3351249"/>
                <a:gd name="connsiteY2" fmla="*/ 6219738 h 6219738"/>
                <a:gd name="connsiteX3" fmla="*/ 0 w 3351249"/>
                <a:gd name="connsiteY3" fmla="*/ 6219738 h 6219738"/>
                <a:gd name="connsiteX4" fmla="*/ 0 w 3351249"/>
                <a:gd name="connsiteY4" fmla="*/ 0 h 6219738"/>
                <a:gd name="connsiteX5" fmla="*/ 1724033 w 3351249"/>
                <a:gd name="connsiteY5" fmla="*/ 196003 h 6219738"/>
                <a:gd name="connsiteX6" fmla="*/ 1159924 w 3351249"/>
                <a:gd name="connsiteY6" fmla="*/ 760785 h 6219738"/>
                <a:gd name="connsiteX7" fmla="*/ 1724033 w 3351249"/>
                <a:gd name="connsiteY7" fmla="*/ 1325567 h 6219738"/>
                <a:gd name="connsiteX8" fmla="*/ 2288142 w 3351249"/>
                <a:gd name="connsiteY8" fmla="*/ 760785 h 6219738"/>
                <a:gd name="connsiteX9" fmla="*/ 1724033 w 3351249"/>
                <a:gd name="connsiteY9" fmla="*/ 196003 h 6219738"/>
                <a:gd name="connsiteX10" fmla="*/ 1661726 w 3351249"/>
                <a:gd name="connsiteY10" fmla="*/ 1500380 h 6219738"/>
                <a:gd name="connsiteX11" fmla="*/ 1661726 w 3351249"/>
                <a:gd name="connsiteY11" fmla="*/ 1502116 h 6219738"/>
                <a:gd name="connsiteX12" fmla="*/ 956416 w 3351249"/>
                <a:gd name="connsiteY12" fmla="*/ 1746812 h 6219738"/>
                <a:gd name="connsiteX13" fmla="*/ 357077 w 3351249"/>
                <a:gd name="connsiteY13" fmla="*/ 3388536 h 6219738"/>
                <a:gd name="connsiteX14" fmla="*/ 351865 w 3351249"/>
                <a:gd name="connsiteY14" fmla="*/ 3400684 h 6219738"/>
                <a:gd name="connsiteX15" fmla="*/ 348391 w 3351249"/>
                <a:gd name="connsiteY15" fmla="*/ 3414567 h 6219738"/>
                <a:gd name="connsiteX16" fmla="*/ 331019 w 3351249"/>
                <a:gd name="connsiteY16" fmla="*/ 3463159 h 6219738"/>
                <a:gd name="connsiteX17" fmla="*/ 329281 w 3351249"/>
                <a:gd name="connsiteY17" fmla="*/ 3471837 h 6219738"/>
                <a:gd name="connsiteX18" fmla="*/ 327544 w 3351249"/>
                <a:gd name="connsiteY18" fmla="*/ 3497868 h 6219738"/>
                <a:gd name="connsiteX19" fmla="*/ 327544 w 3351249"/>
                <a:gd name="connsiteY19" fmla="*/ 3504810 h 6219738"/>
                <a:gd name="connsiteX20" fmla="*/ 494317 w 3351249"/>
                <a:gd name="connsiteY20" fmla="*/ 3692237 h 6219738"/>
                <a:gd name="connsiteX21" fmla="*/ 640243 w 3351249"/>
                <a:gd name="connsiteY21" fmla="*/ 3595053 h 6219738"/>
                <a:gd name="connsiteX22" fmla="*/ 641980 w 3351249"/>
                <a:gd name="connsiteY22" fmla="*/ 3593317 h 6219738"/>
                <a:gd name="connsiteX23" fmla="*/ 1150984 w 3351249"/>
                <a:gd name="connsiteY23" fmla="*/ 2569409 h 6219738"/>
                <a:gd name="connsiteX24" fmla="*/ 1086707 w 3351249"/>
                <a:gd name="connsiteY24" fmla="*/ 5779968 h 6219738"/>
                <a:gd name="connsiteX25" fmla="*/ 1084970 w 3351249"/>
                <a:gd name="connsiteY25" fmla="*/ 5809470 h 6219738"/>
                <a:gd name="connsiteX26" fmla="*/ 1284750 w 3351249"/>
                <a:gd name="connsiteY26" fmla="*/ 6003839 h 6219738"/>
                <a:gd name="connsiteX27" fmla="*/ 1484530 w 3351249"/>
                <a:gd name="connsiteY27" fmla="*/ 5809470 h 6219738"/>
                <a:gd name="connsiteX28" fmla="*/ 1484530 w 3351249"/>
                <a:gd name="connsiteY28" fmla="*/ 5807735 h 6219738"/>
                <a:gd name="connsiteX29" fmla="*/ 1637405 w 3351249"/>
                <a:gd name="connsiteY29" fmla="*/ 3836278 h 6219738"/>
                <a:gd name="connsiteX30" fmla="*/ 1712105 w 3351249"/>
                <a:gd name="connsiteY30" fmla="*/ 3836278 h 6219738"/>
                <a:gd name="connsiteX31" fmla="*/ 1864980 w 3351249"/>
                <a:gd name="connsiteY31" fmla="*/ 5807735 h 6219738"/>
                <a:gd name="connsiteX32" fmla="*/ 1864980 w 3351249"/>
                <a:gd name="connsiteY32" fmla="*/ 5809470 h 6219738"/>
                <a:gd name="connsiteX33" fmla="*/ 2064760 w 3351249"/>
                <a:gd name="connsiteY33" fmla="*/ 6003839 h 6219738"/>
                <a:gd name="connsiteX34" fmla="*/ 2264540 w 3351249"/>
                <a:gd name="connsiteY34" fmla="*/ 5809470 h 6219738"/>
                <a:gd name="connsiteX35" fmla="*/ 2262802 w 3351249"/>
                <a:gd name="connsiteY35" fmla="*/ 5779968 h 6219738"/>
                <a:gd name="connsiteX36" fmla="*/ 2198526 w 3351249"/>
                <a:gd name="connsiteY36" fmla="*/ 2569409 h 6219738"/>
                <a:gd name="connsiteX37" fmla="*/ 2707530 w 3351249"/>
                <a:gd name="connsiteY37" fmla="*/ 3593317 h 6219738"/>
                <a:gd name="connsiteX38" fmla="*/ 2711004 w 3351249"/>
                <a:gd name="connsiteY38" fmla="*/ 3595053 h 6219738"/>
                <a:gd name="connsiteX39" fmla="*/ 2855193 w 3351249"/>
                <a:gd name="connsiteY39" fmla="*/ 3692237 h 6219738"/>
                <a:gd name="connsiteX40" fmla="*/ 3023703 w 3351249"/>
                <a:gd name="connsiteY40" fmla="*/ 3504810 h 6219738"/>
                <a:gd name="connsiteX41" fmla="*/ 3023703 w 3351249"/>
                <a:gd name="connsiteY41" fmla="*/ 3497868 h 6219738"/>
                <a:gd name="connsiteX42" fmla="*/ 3021966 w 3351249"/>
                <a:gd name="connsiteY42" fmla="*/ 3471837 h 6219738"/>
                <a:gd name="connsiteX43" fmla="*/ 3020228 w 3351249"/>
                <a:gd name="connsiteY43" fmla="*/ 3463159 h 6219738"/>
                <a:gd name="connsiteX44" fmla="*/ 3002856 w 3351249"/>
                <a:gd name="connsiteY44" fmla="*/ 3414567 h 6219738"/>
                <a:gd name="connsiteX45" fmla="*/ 2997645 w 3351249"/>
                <a:gd name="connsiteY45" fmla="*/ 3400684 h 6219738"/>
                <a:gd name="connsiteX46" fmla="*/ 2994170 w 3351249"/>
                <a:gd name="connsiteY46" fmla="*/ 3388536 h 6219738"/>
                <a:gd name="connsiteX47" fmla="*/ 2393094 w 3351249"/>
                <a:gd name="connsiteY47" fmla="*/ 1746812 h 6219738"/>
                <a:gd name="connsiteX48" fmla="*/ 1689521 w 3351249"/>
                <a:gd name="connsiteY48" fmla="*/ 1502116 h 6219738"/>
                <a:gd name="connsiteX49" fmla="*/ 1689521 w 3351249"/>
                <a:gd name="connsiteY49" fmla="*/ 1500380 h 6219738"/>
                <a:gd name="connsiteX50" fmla="*/ 1675624 w 3351249"/>
                <a:gd name="connsiteY50" fmla="*/ 1502116 h 6219738"/>
                <a:gd name="connsiteX51" fmla="*/ 1661726 w 3351249"/>
                <a:gd name="connsiteY51" fmla="*/ 1500380 h 621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51249" h="6219738">
                  <a:moveTo>
                    <a:pt x="0" y="0"/>
                  </a:moveTo>
                  <a:lnTo>
                    <a:pt x="3351249" y="0"/>
                  </a:lnTo>
                  <a:lnTo>
                    <a:pt x="3351249" y="6219738"/>
                  </a:lnTo>
                  <a:lnTo>
                    <a:pt x="0" y="6219738"/>
                  </a:lnTo>
                  <a:lnTo>
                    <a:pt x="0" y="0"/>
                  </a:lnTo>
                  <a:close/>
                  <a:moveTo>
                    <a:pt x="1724033" y="196003"/>
                  </a:moveTo>
                  <a:cubicBezTo>
                    <a:pt x="1412484" y="196003"/>
                    <a:pt x="1159924" y="448865"/>
                    <a:pt x="1159924" y="760785"/>
                  </a:cubicBezTo>
                  <a:cubicBezTo>
                    <a:pt x="1159924" y="1072705"/>
                    <a:pt x="1412484" y="1325567"/>
                    <a:pt x="1724033" y="1325567"/>
                  </a:cubicBezTo>
                  <a:cubicBezTo>
                    <a:pt x="2035582" y="1325567"/>
                    <a:pt x="2288142" y="1072705"/>
                    <a:pt x="2288142" y="760785"/>
                  </a:cubicBezTo>
                  <a:cubicBezTo>
                    <a:pt x="2288142" y="448865"/>
                    <a:pt x="2035582" y="196003"/>
                    <a:pt x="1724033" y="196003"/>
                  </a:cubicBezTo>
                  <a:close/>
                  <a:moveTo>
                    <a:pt x="1661726" y="1500380"/>
                  </a:moveTo>
                  <a:cubicBezTo>
                    <a:pt x="1661726" y="1502116"/>
                    <a:pt x="1661726" y="1502116"/>
                    <a:pt x="1661726" y="1502116"/>
                  </a:cubicBezTo>
                  <a:cubicBezTo>
                    <a:pt x="1067598" y="1542031"/>
                    <a:pt x="1039802" y="1663511"/>
                    <a:pt x="956416" y="1746812"/>
                  </a:cubicBezTo>
                  <a:cubicBezTo>
                    <a:pt x="886928" y="1816230"/>
                    <a:pt x="478682" y="3024094"/>
                    <a:pt x="357077" y="3388536"/>
                  </a:cubicBezTo>
                  <a:cubicBezTo>
                    <a:pt x="351865" y="3400684"/>
                    <a:pt x="351865" y="3400684"/>
                    <a:pt x="351865" y="3400684"/>
                  </a:cubicBezTo>
                  <a:cubicBezTo>
                    <a:pt x="348391" y="3414567"/>
                    <a:pt x="348391" y="3414567"/>
                    <a:pt x="348391" y="3414567"/>
                  </a:cubicBezTo>
                  <a:cubicBezTo>
                    <a:pt x="331019" y="3463159"/>
                    <a:pt x="331019" y="3463159"/>
                    <a:pt x="331019" y="3463159"/>
                  </a:cubicBezTo>
                  <a:cubicBezTo>
                    <a:pt x="329281" y="3471837"/>
                    <a:pt x="329281" y="3471837"/>
                    <a:pt x="329281" y="3471837"/>
                  </a:cubicBezTo>
                  <a:cubicBezTo>
                    <a:pt x="327544" y="3480514"/>
                    <a:pt x="327544" y="3489191"/>
                    <a:pt x="327544" y="3497868"/>
                  </a:cubicBezTo>
                  <a:cubicBezTo>
                    <a:pt x="327544" y="3501339"/>
                    <a:pt x="327544" y="3503074"/>
                    <a:pt x="327544" y="3504810"/>
                  </a:cubicBezTo>
                  <a:cubicBezTo>
                    <a:pt x="331019" y="3608936"/>
                    <a:pt x="403982" y="3692237"/>
                    <a:pt x="494317" y="3692237"/>
                  </a:cubicBezTo>
                  <a:cubicBezTo>
                    <a:pt x="556857" y="3692237"/>
                    <a:pt x="610710" y="3654057"/>
                    <a:pt x="640243" y="3595053"/>
                  </a:cubicBezTo>
                  <a:cubicBezTo>
                    <a:pt x="641980" y="3593317"/>
                    <a:pt x="641980" y="3593317"/>
                    <a:pt x="641980" y="3593317"/>
                  </a:cubicBezTo>
                  <a:cubicBezTo>
                    <a:pt x="1150984" y="2569409"/>
                    <a:pt x="1150984" y="2569409"/>
                    <a:pt x="1150984" y="2569409"/>
                  </a:cubicBezTo>
                  <a:cubicBezTo>
                    <a:pt x="1150984" y="2569409"/>
                    <a:pt x="1098868" y="5228099"/>
                    <a:pt x="1086707" y="5779968"/>
                  </a:cubicBezTo>
                  <a:cubicBezTo>
                    <a:pt x="1086707" y="5790380"/>
                    <a:pt x="1084970" y="5800793"/>
                    <a:pt x="1084970" y="5809470"/>
                  </a:cubicBezTo>
                  <a:cubicBezTo>
                    <a:pt x="1084970" y="5917067"/>
                    <a:pt x="1175305" y="6003839"/>
                    <a:pt x="1284750" y="6003839"/>
                  </a:cubicBezTo>
                  <a:cubicBezTo>
                    <a:pt x="1395932" y="6003839"/>
                    <a:pt x="1484530" y="5917067"/>
                    <a:pt x="1484530" y="5809470"/>
                  </a:cubicBezTo>
                  <a:cubicBezTo>
                    <a:pt x="1484530" y="5809470"/>
                    <a:pt x="1484530" y="5809470"/>
                    <a:pt x="1484530" y="5807735"/>
                  </a:cubicBezTo>
                  <a:cubicBezTo>
                    <a:pt x="1484530" y="5807735"/>
                    <a:pt x="1576602" y="5130914"/>
                    <a:pt x="1637405" y="3836278"/>
                  </a:cubicBezTo>
                  <a:cubicBezTo>
                    <a:pt x="1712105" y="3836278"/>
                    <a:pt x="1712105" y="3836278"/>
                    <a:pt x="1712105" y="3836278"/>
                  </a:cubicBezTo>
                  <a:cubicBezTo>
                    <a:pt x="1772908" y="5130914"/>
                    <a:pt x="1864980" y="5807735"/>
                    <a:pt x="1864980" y="5807735"/>
                  </a:cubicBezTo>
                  <a:cubicBezTo>
                    <a:pt x="1864980" y="5809470"/>
                    <a:pt x="1864980" y="5809470"/>
                    <a:pt x="1864980" y="5809470"/>
                  </a:cubicBezTo>
                  <a:cubicBezTo>
                    <a:pt x="1864980" y="5917067"/>
                    <a:pt x="1955315" y="6003839"/>
                    <a:pt x="2064760" y="6003839"/>
                  </a:cubicBezTo>
                  <a:cubicBezTo>
                    <a:pt x="2175942" y="6003839"/>
                    <a:pt x="2264540" y="5917067"/>
                    <a:pt x="2264540" y="5809470"/>
                  </a:cubicBezTo>
                  <a:cubicBezTo>
                    <a:pt x="2264540" y="5800793"/>
                    <a:pt x="2264540" y="5790380"/>
                    <a:pt x="2262802" y="5779968"/>
                  </a:cubicBezTo>
                  <a:cubicBezTo>
                    <a:pt x="2252379" y="5228099"/>
                    <a:pt x="2198526" y="2569409"/>
                    <a:pt x="2198526" y="2569409"/>
                  </a:cubicBezTo>
                  <a:cubicBezTo>
                    <a:pt x="2707530" y="3593317"/>
                    <a:pt x="2707530" y="3593317"/>
                    <a:pt x="2707530" y="3593317"/>
                  </a:cubicBezTo>
                  <a:cubicBezTo>
                    <a:pt x="2707530" y="3593317"/>
                    <a:pt x="2709267" y="3593317"/>
                    <a:pt x="2711004" y="3595053"/>
                  </a:cubicBezTo>
                  <a:cubicBezTo>
                    <a:pt x="2738800" y="3654057"/>
                    <a:pt x="2794390" y="3692237"/>
                    <a:pt x="2855193" y="3692237"/>
                  </a:cubicBezTo>
                  <a:cubicBezTo>
                    <a:pt x="2945528" y="3692237"/>
                    <a:pt x="3020228" y="3608936"/>
                    <a:pt x="3023703" y="3504810"/>
                  </a:cubicBezTo>
                  <a:cubicBezTo>
                    <a:pt x="3023703" y="3503074"/>
                    <a:pt x="3023703" y="3501339"/>
                    <a:pt x="3023703" y="3497868"/>
                  </a:cubicBezTo>
                  <a:cubicBezTo>
                    <a:pt x="3023703" y="3489191"/>
                    <a:pt x="3021966" y="3480514"/>
                    <a:pt x="3021966" y="3471837"/>
                  </a:cubicBezTo>
                  <a:cubicBezTo>
                    <a:pt x="3020228" y="3463159"/>
                    <a:pt x="3020228" y="3463159"/>
                    <a:pt x="3020228" y="3463159"/>
                  </a:cubicBezTo>
                  <a:cubicBezTo>
                    <a:pt x="3002856" y="3414567"/>
                    <a:pt x="3002856" y="3414567"/>
                    <a:pt x="3002856" y="3414567"/>
                  </a:cubicBezTo>
                  <a:cubicBezTo>
                    <a:pt x="2997645" y="3400684"/>
                    <a:pt x="2997645" y="3400684"/>
                    <a:pt x="2997645" y="3400684"/>
                  </a:cubicBezTo>
                  <a:cubicBezTo>
                    <a:pt x="2994170" y="3388536"/>
                    <a:pt x="2994170" y="3388536"/>
                    <a:pt x="2994170" y="3388536"/>
                  </a:cubicBezTo>
                  <a:cubicBezTo>
                    <a:pt x="2872565" y="3024094"/>
                    <a:pt x="2464320" y="1816230"/>
                    <a:pt x="2393094" y="1746812"/>
                  </a:cubicBezTo>
                  <a:cubicBezTo>
                    <a:pt x="2311444" y="1663511"/>
                    <a:pt x="2283649" y="1542031"/>
                    <a:pt x="1689521" y="1502116"/>
                  </a:cubicBezTo>
                  <a:cubicBezTo>
                    <a:pt x="1689521" y="1502116"/>
                    <a:pt x="1689521" y="1502116"/>
                    <a:pt x="1689521" y="1500380"/>
                  </a:cubicBezTo>
                  <a:cubicBezTo>
                    <a:pt x="1684310" y="1500380"/>
                    <a:pt x="1679098" y="1502116"/>
                    <a:pt x="1675624" y="1502116"/>
                  </a:cubicBezTo>
                  <a:cubicBezTo>
                    <a:pt x="1670412" y="1502116"/>
                    <a:pt x="1665200" y="1500380"/>
                    <a:pt x="1661726" y="15003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grpSp>
          <p:nvGrpSpPr>
            <p:cNvPr id="110" name="Grupa 109"/>
            <p:cNvGrpSpPr/>
            <p:nvPr/>
          </p:nvGrpSpPr>
          <p:grpSpPr>
            <a:xfrm>
              <a:off x="3501032" y="877807"/>
              <a:ext cx="2696159" cy="5807835"/>
              <a:chOff x="4503738" y="0"/>
              <a:chExt cx="3182938" cy="6856413"/>
            </a:xfrm>
            <a:noFill/>
          </p:grpSpPr>
          <p:sp>
            <p:nvSpPr>
              <p:cNvPr id="111" name="Oval 5"/>
              <p:cNvSpPr>
                <a:spLocks noChangeArrowheads="1"/>
              </p:cNvSpPr>
              <p:nvPr/>
            </p:nvSpPr>
            <p:spPr bwMode="auto">
              <a:xfrm>
                <a:off x="5486399" y="0"/>
                <a:ext cx="1335550" cy="1337142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"/>
              <p:cNvSpPr>
                <a:spLocks/>
              </p:cNvSpPr>
              <p:nvPr/>
            </p:nvSpPr>
            <p:spPr bwMode="auto">
              <a:xfrm>
                <a:off x="4503738" y="1539875"/>
                <a:ext cx="3182938" cy="5316538"/>
              </a:xfrm>
              <a:custGeom>
                <a:avLst/>
                <a:gdLst>
                  <a:gd name="T0" fmla="*/ 1551 w 1552"/>
                  <a:gd name="T1" fmla="*/ 1136 h 2595"/>
                  <a:gd name="T2" fmla="*/ 1550 w 1552"/>
                  <a:gd name="T3" fmla="*/ 1131 h 2595"/>
                  <a:gd name="T4" fmla="*/ 1540 w 1552"/>
                  <a:gd name="T5" fmla="*/ 1103 h 2595"/>
                  <a:gd name="T6" fmla="*/ 1537 w 1552"/>
                  <a:gd name="T7" fmla="*/ 1095 h 2595"/>
                  <a:gd name="T8" fmla="*/ 1535 w 1552"/>
                  <a:gd name="T9" fmla="*/ 1088 h 2595"/>
                  <a:gd name="T10" fmla="*/ 1189 w 1552"/>
                  <a:gd name="T11" fmla="*/ 142 h 2595"/>
                  <a:gd name="T12" fmla="*/ 784 w 1552"/>
                  <a:gd name="T13" fmla="*/ 1 h 2595"/>
                  <a:gd name="T14" fmla="*/ 784 w 1552"/>
                  <a:gd name="T15" fmla="*/ 0 h 2595"/>
                  <a:gd name="T16" fmla="*/ 776 w 1552"/>
                  <a:gd name="T17" fmla="*/ 1 h 2595"/>
                  <a:gd name="T18" fmla="*/ 768 w 1552"/>
                  <a:gd name="T19" fmla="*/ 0 h 2595"/>
                  <a:gd name="T20" fmla="*/ 768 w 1552"/>
                  <a:gd name="T21" fmla="*/ 1 h 2595"/>
                  <a:gd name="T22" fmla="*/ 362 w 1552"/>
                  <a:gd name="T23" fmla="*/ 142 h 2595"/>
                  <a:gd name="T24" fmla="*/ 17 w 1552"/>
                  <a:gd name="T25" fmla="*/ 1088 h 2595"/>
                  <a:gd name="T26" fmla="*/ 14 w 1552"/>
                  <a:gd name="T27" fmla="*/ 1095 h 2595"/>
                  <a:gd name="T28" fmla="*/ 12 w 1552"/>
                  <a:gd name="T29" fmla="*/ 1103 h 2595"/>
                  <a:gd name="T30" fmla="*/ 2 w 1552"/>
                  <a:gd name="T31" fmla="*/ 1131 h 2595"/>
                  <a:gd name="T32" fmla="*/ 1 w 1552"/>
                  <a:gd name="T33" fmla="*/ 1136 h 2595"/>
                  <a:gd name="T34" fmla="*/ 0 w 1552"/>
                  <a:gd name="T35" fmla="*/ 1151 h 2595"/>
                  <a:gd name="T36" fmla="*/ 0 w 1552"/>
                  <a:gd name="T37" fmla="*/ 1155 h 2595"/>
                  <a:gd name="T38" fmla="*/ 96 w 1552"/>
                  <a:gd name="T39" fmla="*/ 1263 h 2595"/>
                  <a:gd name="T40" fmla="*/ 180 w 1552"/>
                  <a:gd name="T41" fmla="*/ 1207 h 2595"/>
                  <a:gd name="T42" fmla="*/ 181 w 1552"/>
                  <a:gd name="T43" fmla="*/ 1206 h 2595"/>
                  <a:gd name="T44" fmla="*/ 474 w 1552"/>
                  <a:gd name="T45" fmla="*/ 616 h 2595"/>
                  <a:gd name="T46" fmla="*/ 437 w 1552"/>
                  <a:gd name="T47" fmla="*/ 2466 h 2595"/>
                  <a:gd name="T48" fmla="*/ 436 w 1552"/>
                  <a:gd name="T49" fmla="*/ 2483 h 2595"/>
                  <a:gd name="T50" fmla="*/ 551 w 1552"/>
                  <a:gd name="T51" fmla="*/ 2595 h 2595"/>
                  <a:gd name="T52" fmla="*/ 666 w 1552"/>
                  <a:gd name="T53" fmla="*/ 2483 h 2595"/>
                  <a:gd name="T54" fmla="*/ 666 w 1552"/>
                  <a:gd name="T55" fmla="*/ 2482 h 2595"/>
                  <a:gd name="T56" fmla="*/ 666 w 1552"/>
                  <a:gd name="T57" fmla="*/ 2482 h 2595"/>
                  <a:gd name="T58" fmla="*/ 754 w 1552"/>
                  <a:gd name="T59" fmla="*/ 1346 h 2595"/>
                  <a:gd name="T60" fmla="*/ 797 w 1552"/>
                  <a:gd name="T61" fmla="*/ 1346 h 2595"/>
                  <a:gd name="T62" fmla="*/ 885 w 1552"/>
                  <a:gd name="T63" fmla="*/ 2482 h 2595"/>
                  <a:gd name="T64" fmla="*/ 885 w 1552"/>
                  <a:gd name="T65" fmla="*/ 2482 h 2595"/>
                  <a:gd name="T66" fmla="*/ 885 w 1552"/>
                  <a:gd name="T67" fmla="*/ 2483 h 2595"/>
                  <a:gd name="T68" fmla="*/ 1000 w 1552"/>
                  <a:gd name="T69" fmla="*/ 2595 h 2595"/>
                  <a:gd name="T70" fmla="*/ 1115 w 1552"/>
                  <a:gd name="T71" fmla="*/ 2483 h 2595"/>
                  <a:gd name="T72" fmla="*/ 1114 w 1552"/>
                  <a:gd name="T73" fmla="*/ 2466 h 2595"/>
                  <a:gd name="T74" fmla="*/ 1077 w 1552"/>
                  <a:gd name="T75" fmla="*/ 616 h 2595"/>
                  <a:gd name="T76" fmla="*/ 1370 w 1552"/>
                  <a:gd name="T77" fmla="*/ 1206 h 2595"/>
                  <a:gd name="T78" fmla="*/ 1372 w 1552"/>
                  <a:gd name="T79" fmla="*/ 1207 h 2595"/>
                  <a:gd name="T80" fmla="*/ 1455 w 1552"/>
                  <a:gd name="T81" fmla="*/ 1263 h 2595"/>
                  <a:gd name="T82" fmla="*/ 1552 w 1552"/>
                  <a:gd name="T83" fmla="*/ 1155 h 2595"/>
                  <a:gd name="T84" fmla="*/ 1552 w 1552"/>
                  <a:gd name="T85" fmla="*/ 1151 h 2595"/>
                  <a:gd name="T86" fmla="*/ 1551 w 1552"/>
                  <a:gd name="T87" fmla="*/ 1136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2" h="2595">
                    <a:moveTo>
                      <a:pt x="1551" y="1136"/>
                    </a:moveTo>
                    <a:cubicBezTo>
                      <a:pt x="1550" y="1131"/>
                      <a:pt x="1550" y="1131"/>
                      <a:pt x="1550" y="1131"/>
                    </a:cubicBezTo>
                    <a:cubicBezTo>
                      <a:pt x="1540" y="1103"/>
                      <a:pt x="1540" y="1103"/>
                      <a:pt x="1540" y="1103"/>
                    </a:cubicBezTo>
                    <a:cubicBezTo>
                      <a:pt x="1537" y="1095"/>
                      <a:pt x="1537" y="1095"/>
                      <a:pt x="1537" y="1095"/>
                    </a:cubicBezTo>
                    <a:cubicBezTo>
                      <a:pt x="1535" y="1088"/>
                      <a:pt x="1535" y="1088"/>
                      <a:pt x="1535" y="1088"/>
                    </a:cubicBezTo>
                    <a:cubicBezTo>
                      <a:pt x="1465" y="878"/>
                      <a:pt x="1230" y="182"/>
                      <a:pt x="1189" y="142"/>
                    </a:cubicBezTo>
                    <a:cubicBezTo>
                      <a:pt x="1142" y="94"/>
                      <a:pt x="1126" y="24"/>
                      <a:pt x="784" y="1"/>
                    </a:cubicBezTo>
                    <a:cubicBezTo>
                      <a:pt x="784" y="1"/>
                      <a:pt x="784" y="1"/>
                      <a:pt x="784" y="0"/>
                    </a:cubicBezTo>
                    <a:cubicBezTo>
                      <a:pt x="781" y="0"/>
                      <a:pt x="778" y="1"/>
                      <a:pt x="776" y="1"/>
                    </a:cubicBezTo>
                    <a:cubicBezTo>
                      <a:pt x="773" y="1"/>
                      <a:pt x="770" y="0"/>
                      <a:pt x="768" y="0"/>
                    </a:cubicBezTo>
                    <a:cubicBezTo>
                      <a:pt x="768" y="1"/>
                      <a:pt x="768" y="1"/>
                      <a:pt x="768" y="1"/>
                    </a:cubicBezTo>
                    <a:cubicBezTo>
                      <a:pt x="426" y="24"/>
                      <a:pt x="410" y="94"/>
                      <a:pt x="362" y="142"/>
                    </a:cubicBezTo>
                    <a:cubicBezTo>
                      <a:pt x="322" y="182"/>
                      <a:pt x="87" y="878"/>
                      <a:pt x="17" y="1088"/>
                    </a:cubicBezTo>
                    <a:cubicBezTo>
                      <a:pt x="14" y="1095"/>
                      <a:pt x="14" y="1095"/>
                      <a:pt x="14" y="1095"/>
                    </a:cubicBezTo>
                    <a:cubicBezTo>
                      <a:pt x="12" y="1103"/>
                      <a:pt x="12" y="1103"/>
                      <a:pt x="12" y="1103"/>
                    </a:cubicBezTo>
                    <a:cubicBezTo>
                      <a:pt x="2" y="1131"/>
                      <a:pt x="2" y="1131"/>
                      <a:pt x="2" y="1131"/>
                    </a:cubicBezTo>
                    <a:cubicBezTo>
                      <a:pt x="1" y="1136"/>
                      <a:pt x="1" y="1136"/>
                      <a:pt x="1" y="1136"/>
                    </a:cubicBezTo>
                    <a:cubicBezTo>
                      <a:pt x="0" y="1141"/>
                      <a:pt x="0" y="1146"/>
                      <a:pt x="0" y="1151"/>
                    </a:cubicBezTo>
                    <a:cubicBezTo>
                      <a:pt x="0" y="1153"/>
                      <a:pt x="0" y="1154"/>
                      <a:pt x="0" y="1155"/>
                    </a:cubicBezTo>
                    <a:cubicBezTo>
                      <a:pt x="2" y="1215"/>
                      <a:pt x="44" y="1263"/>
                      <a:pt x="96" y="1263"/>
                    </a:cubicBezTo>
                    <a:cubicBezTo>
                      <a:pt x="132" y="1263"/>
                      <a:pt x="163" y="1241"/>
                      <a:pt x="180" y="1207"/>
                    </a:cubicBezTo>
                    <a:cubicBezTo>
                      <a:pt x="181" y="1206"/>
                      <a:pt x="181" y="1206"/>
                      <a:pt x="181" y="1206"/>
                    </a:cubicBezTo>
                    <a:cubicBezTo>
                      <a:pt x="474" y="616"/>
                      <a:pt x="474" y="616"/>
                      <a:pt x="474" y="616"/>
                    </a:cubicBezTo>
                    <a:cubicBezTo>
                      <a:pt x="474" y="616"/>
                      <a:pt x="444" y="2148"/>
                      <a:pt x="437" y="2466"/>
                    </a:cubicBezTo>
                    <a:cubicBezTo>
                      <a:pt x="437" y="2472"/>
                      <a:pt x="436" y="2478"/>
                      <a:pt x="436" y="2483"/>
                    </a:cubicBezTo>
                    <a:cubicBezTo>
                      <a:pt x="436" y="2545"/>
                      <a:pt x="488" y="2595"/>
                      <a:pt x="551" y="2595"/>
                    </a:cubicBezTo>
                    <a:cubicBezTo>
                      <a:pt x="615" y="2595"/>
                      <a:pt x="666" y="2545"/>
                      <a:pt x="666" y="2483"/>
                    </a:cubicBezTo>
                    <a:cubicBezTo>
                      <a:pt x="666" y="2483"/>
                      <a:pt x="666" y="2483"/>
                      <a:pt x="666" y="2482"/>
                    </a:cubicBezTo>
                    <a:cubicBezTo>
                      <a:pt x="666" y="2482"/>
                      <a:pt x="666" y="2482"/>
                      <a:pt x="666" y="2482"/>
                    </a:cubicBezTo>
                    <a:cubicBezTo>
                      <a:pt x="666" y="2482"/>
                      <a:pt x="719" y="2092"/>
                      <a:pt x="754" y="1346"/>
                    </a:cubicBezTo>
                    <a:cubicBezTo>
                      <a:pt x="797" y="1346"/>
                      <a:pt x="797" y="1346"/>
                      <a:pt x="797" y="1346"/>
                    </a:cubicBezTo>
                    <a:cubicBezTo>
                      <a:pt x="832" y="2092"/>
                      <a:pt x="885" y="2482"/>
                      <a:pt x="885" y="2482"/>
                    </a:cubicBezTo>
                    <a:cubicBezTo>
                      <a:pt x="885" y="2482"/>
                      <a:pt x="885" y="2482"/>
                      <a:pt x="885" y="2482"/>
                    </a:cubicBezTo>
                    <a:cubicBezTo>
                      <a:pt x="885" y="2483"/>
                      <a:pt x="885" y="2483"/>
                      <a:pt x="885" y="2483"/>
                    </a:cubicBezTo>
                    <a:cubicBezTo>
                      <a:pt x="885" y="2545"/>
                      <a:pt x="937" y="2595"/>
                      <a:pt x="1000" y="2595"/>
                    </a:cubicBezTo>
                    <a:cubicBezTo>
                      <a:pt x="1064" y="2595"/>
                      <a:pt x="1115" y="2545"/>
                      <a:pt x="1115" y="2483"/>
                    </a:cubicBezTo>
                    <a:cubicBezTo>
                      <a:pt x="1115" y="2478"/>
                      <a:pt x="1115" y="2472"/>
                      <a:pt x="1114" y="2466"/>
                    </a:cubicBezTo>
                    <a:cubicBezTo>
                      <a:pt x="1108" y="2148"/>
                      <a:pt x="1077" y="616"/>
                      <a:pt x="1077" y="616"/>
                    </a:cubicBezTo>
                    <a:cubicBezTo>
                      <a:pt x="1370" y="1206"/>
                      <a:pt x="1370" y="1206"/>
                      <a:pt x="1370" y="1206"/>
                    </a:cubicBezTo>
                    <a:cubicBezTo>
                      <a:pt x="1370" y="1206"/>
                      <a:pt x="1371" y="1206"/>
                      <a:pt x="1372" y="1207"/>
                    </a:cubicBezTo>
                    <a:cubicBezTo>
                      <a:pt x="1388" y="1241"/>
                      <a:pt x="1420" y="1263"/>
                      <a:pt x="1455" y="1263"/>
                    </a:cubicBezTo>
                    <a:cubicBezTo>
                      <a:pt x="1507" y="1263"/>
                      <a:pt x="1550" y="1215"/>
                      <a:pt x="1552" y="1155"/>
                    </a:cubicBezTo>
                    <a:cubicBezTo>
                      <a:pt x="1552" y="1154"/>
                      <a:pt x="1552" y="1153"/>
                      <a:pt x="1552" y="1151"/>
                    </a:cubicBezTo>
                    <a:cubicBezTo>
                      <a:pt x="1552" y="1146"/>
                      <a:pt x="1551" y="1141"/>
                      <a:pt x="1551" y="113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6" name="Prostokąt 55"/>
          <p:cNvSpPr/>
          <p:nvPr/>
        </p:nvSpPr>
        <p:spPr>
          <a:xfrm>
            <a:off x="4805387" y="669783"/>
            <a:ext cx="1724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Urodzeni </a:t>
            </a:r>
          </a:p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w latach </a:t>
            </a:r>
            <a:r>
              <a:rPr lang="pl-PL" sz="2400" b="1" dirty="0">
                <a:solidFill>
                  <a:srgbClr val="E7E6E6">
                    <a:lumMod val="75000"/>
                  </a:srgb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70</a:t>
            </a:r>
            <a:endParaRPr lang="en-US" sz="2400" b="1" dirty="0">
              <a:solidFill>
                <a:srgbClr val="E7E6E6">
                  <a:lumMod val="75000"/>
                </a:srgbClr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7605199" y="669783"/>
            <a:ext cx="1724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Urodzeni </a:t>
            </a:r>
          </a:p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w latach </a:t>
            </a:r>
            <a:r>
              <a:rPr lang="pl-PL" sz="2400" b="1" dirty="0">
                <a:solidFill>
                  <a:srgbClr val="E7E6E6">
                    <a:lumMod val="75000"/>
                  </a:srgb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90</a:t>
            </a:r>
            <a:endParaRPr lang="en-US" sz="2400" b="1" dirty="0">
              <a:solidFill>
                <a:srgbClr val="E7E6E6">
                  <a:lumMod val="75000"/>
                </a:srgbClr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1109" y="230721"/>
            <a:ext cx="7355849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latin typeface="+mj-lt"/>
                <a:ea typeface="+mj-ea"/>
                <a:cs typeface="+mj-cs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A jak się </a:t>
            </a:r>
            <a:r>
              <a:rPr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różnią generacje</a:t>
            </a:r>
            <a:r>
              <a:rPr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?</a:t>
            </a:r>
          </a:p>
        </p:txBody>
      </p:sp>
      <p:grpSp>
        <p:nvGrpSpPr>
          <p:cNvPr id="64" name="Grupa 63"/>
          <p:cNvGrpSpPr/>
          <p:nvPr/>
        </p:nvGrpSpPr>
        <p:grpSpPr>
          <a:xfrm rot="18117894" flipV="1">
            <a:off x="9495070" y="4449984"/>
            <a:ext cx="3456673" cy="2128672"/>
            <a:chOff x="-2844801" y="68263"/>
            <a:chExt cx="1114426" cy="709612"/>
          </a:xfrm>
          <a:solidFill>
            <a:schemeClr val="bg1">
              <a:lumMod val="95000"/>
            </a:schemeClr>
          </a:solidFill>
        </p:grpSpPr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-2844801" y="654050"/>
              <a:ext cx="120650" cy="123825"/>
            </a:xfrm>
            <a:custGeom>
              <a:avLst/>
              <a:gdLst>
                <a:gd name="T0" fmla="*/ 31 w 32"/>
                <a:gd name="T1" fmla="*/ 15 h 33"/>
                <a:gd name="T2" fmla="*/ 18 w 32"/>
                <a:gd name="T3" fmla="*/ 31 h 33"/>
                <a:gd name="T4" fmla="*/ 1 w 32"/>
                <a:gd name="T5" fmla="*/ 18 h 33"/>
                <a:gd name="T6" fmla="*/ 14 w 32"/>
                <a:gd name="T7" fmla="*/ 1 h 33"/>
                <a:gd name="T8" fmla="*/ 31 w 3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1" y="15"/>
                  </a:moveTo>
                  <a:cubicBezTo>
                    <a:pt x="32" y="23"/>
                    <a:pt x="26" y="30"/>
                    <a:pt x="18" y="31"/>
                  </a:cubicBezTo>
                  <a:cubicBezTo>
                    <a:pt x="9" y="33"/>
                    <a:pt x="2" y="27"/>
                    <a:pt x="1" y="18"/>
                  </a:cubicBez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30" y="6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-2757488" y="549275"/>
              <a:ext cx="71438" cy="55563"/>
            </a:xfrm>
            <a:custGeom>
              <a:avLst/>
              <a:gdLst>
                <a:gd name="T0" fmla="*/ 16 w 19"/>
                <a:gd name="T1" fmla="*/ 15 h 15"/>
                <a:gd name="T2" fmla="*/ 0 w 19"/>
                <a:gd name="T3" fmla="*/ 11 h 15"/>
                <a:gd name="T4" fmla="*/ 4 w 19"/>
                <a:gd name="T5" fmla="*/ 0 h 15"/>
                <a:gd name="T6" fmla="*/ 19 w 19"/>
                <a:gd name="T7" fmla="*/ 6 h 15"/>
                <a:gd name="T8" fmla="*/ 16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1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1" y="7"/>
                    <a:pt x="4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11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-2713038" y="68263"/>
              <a:ext cx="869950" cy="434975"/>
            </a:xfrm>
            <a:custGeom>
              <a:avLst/>
              <a:gdLst>
                <a:gd name="T0" fmla="*/ 14 w 231"/>
                <a:gd name="T1" fmla="*/ 116 h 116"/>
                <a:gd name="T2" fmla="*/ 0 w 231"/>
                <a:gd name="T3" fmla="*/ 109 h 116"/>
                <a:gd name="T4" fmla="*/ 10 w 231"/>
                <a:gd name="T5" fmla="*/ 90 h 116"/>
                <a:gd name="T6" fmla="*/ 23 w 231"/>
                <a:gd name="T7" fmla="*/ 98 h 116"/>
                <a:gd name="T8" fmla="*/ 14 w 231"/>
                <a:gd name="T9" fmla="*/ 116 h 116"/>
                <a:gd name="T10" fmla="*/ 34 w 231"/>
                <a:gd name="T11" fmla="*/ 82 h 116"/>
                <a:gd name="T12" fmla="*/ 21 w 231"/>
                <a:gd name="T13" fmla="*/ 72 h 116"/>
                <a:gd name="T14" fmla="*/ 35 w 231"/>
                <a:gd name="T15" fmla="*/ 56 h 116"/>
                <a:gd name="T16" fmla="*/ 47 w 231"/>
                <a:gd name="T17" fmla="*/ 67 h 116"/>
                <a:gd name="T18" fmla="*/ 34 w 231"/>
                <a:gd name="T19" fmla="*/ 82 h 116"/>
                <a:gd name="T20" fmla="*/ 61 w 231"/>
                <a:gd name="T21" fmla="*/ 53 h 116"/>
                <a:gd name="T22" fmla="*/ 50 w 231"/>
                <a:gd name="T23" fmla="*/ 41 h 116"/>
                <a:gd name="T24" fmla="*/ 67 w 231"/>
                <a:gd name="T25" fmla="*/ 28 h 116"/>
                <a:gd name="T26" fmla="*/ 76 w 231"/>
                <a:gd name="T27" fmla="*/ 41 h 116"/>
                <a:gd name="T28" fmla="*/ 61 w 231"/>
                <a:gd name="T29" fmla="*/ 53 h 116"/>
                <a:gd name="T30" fmla="*/ 93 w 231"/>
                <a:gd name="T31" fmla="*/ 32 h 116"/>
                <a:gd name="T32" fmla="*/ 86 w 231"/>
                <a:gd name="T33" fmla="*/ 17 h 116"/>
                <a:gd name="T34" fmla="*/ 106 w 231"/>
                <a:gd name="T35" fmla="*/ 9 h 116"/>
                <a:gd name="T36" fmla="*/ 111 w 231"/>
                <a:gd name="T37" fmla="*/ 24 h 116"/>
                <a:gd name="T38" fmla="*/ 93 w 231"/>
                <a:gd name="T39" fmla="*/ 32 h 116"/>
                <a:gd name="T40" fmla="*/ 227 w 231"/>
                <a:gd name="T41" fmla="*/ 25 h 116"/>
                <a:gd name="T42" fmla="*/ 208 w 231"/>
                <a:gd name="T43" fmla="*/ 21 h 116"/>
                <a:gd name="T44" fmla="*/ 211 w 231"/>
                <a:gd name="T45" fmla="*/ 5 h 116"/>
                <a:gd name="T46" fmla="*/ 231 w 231"/>
                <a:gd name="T47" fmla="*/ 10 h 116"/>
                <a:gd name="T48" fmla="*/ 227 w 231"/>
                <a:gd name="T49" fmla="*/ 25 h 116"/>
                <a:gd name="T50" fmla="*/ 130 w 231"/>
                <a:gd name="T51" fmla="*/ 19 h 116"/>
                <a:gd name="T52" fmla="*/ 127 w 231"/>
                <a:gd name="T53" fmla="*/ 4 h 116"/>
                <a:gd name="T54" fmla="*/ 148 w 231"/>
                <a:gd name="T55" fmla="*/ 1 h 116"/>
                <a:gd name="T56" fmla="*/ 149 w 231"/>
                <a:gd name="T57" fmla="*/ 17 h 116"/>
                <a:gd name="T58" fmla="*/ 130 w 231"/>
                <a:gd name="T59" fmla="*/ 19 h 116"/>
                <a:gd name="T60" fmla="*/ 188 w 231"/>
                <a:gd name="T61" fmla="*/ 18 h 116"/>
                <a:gd name="T62" fmla="*/ 169 w 231"/>
                <a:gd name="T63" fmla="*/ 16 h 116"/>
                <a:gd name="T64" fmla="*/ 169 w 231"/>
                <a:gd name="T65" fmla="*/ 0 h 116"/>
                <a:gd name="T66" fmla="*/ 190 w 231"/>
                <a:gd name="T67" fmla="*/ 2 h 116"/>
                <a:gd name="T68" fmla="*/ 188 w 231"/>
                <a:gd name="T6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116">
                  <a:moveTo>
                    <a:pt x="14" y="116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3" y="102"/>
                    <a:pt x="6" y="96"/>
                    <a:pt x="10" y="9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0" y="104"/>
                    <a:pt x="17" y="110"/>
                    <a:pt x="14" y="116"/>
                  </a:cubicBezTo>
                  <a:close/>
                  <a:moveTo>
                    <a:pt x="34" y="82"/>
                  </a:moveTo>
                  <a:cubicBezTo>
                    <a:pt x="21" y="72"/>
                    <a:pt x="21" y="72"/>
                    <a:pt x="21" y="72"/>
                  </a:cubicBezTo>
                  <a:cubicBezTo>
                    <a:pt x="26" y="67"/>
                    <a:pt x="30" y="61"/>
                    <a:pt x="35" y="5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2" y="71"/>
                    <a:pt x="38" y="77"/>
                    <a:pt x="34" y="82"/>
                  </a:cubicBezTo>
                  <a:close/>
                  <a:moveTo>
                    <a:pt x="61" y="53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6" y="36"/>
                    <a:pt x="62" y="32"/>
                    <a:pt x="67" y="2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45"/>
                    <a:pt x="66" y="49"/>
                    <a:pt x="61" y="53"/>
                  </a:cubicBezTo>
                  <a:close/>
                  <a:moveTo>
                    <a:pt x="93" y="32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92" y="14"/>
                    <a:pt x="99" y="11"/>
                    <a:pt x="106" y="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6"/>
                    <a:pt x="99" y="29"/>
                    <a:pt x="93" y="32"/>
                  </a:cubicBezTo>
                  <a:close/>
                  <a:moveTo>
                    <a:pt x="227" y="25"/>
                  </a:moveTo>
                  <a:cubicBezTo>
                    <a:pt x="221" y="24"/>
                    <a:pt x="214" y="22"/>
                    <a:pt x="208" y="21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218" y="7"/>
                    <a:pt x="224" y="8"/>
                    <a:pt x="231" y="10"/>
                  </a:cubicBezTo>
                  <a:lnTo>
                    <a:pt x="227" y="25"/>
                  </a:lnTo>
                  <a:close/>
                  <a:moveTo>
                    <a:pt x="130" y="19"/>
                  </a:moveTo>
                  <a:cubicBezTo>
                    <a:pt x="127" y="4"/>
                    <a:pt x="127" y="4"/>
                    <a:pt x="127" y="4"/>
                  </a:cubicBezTo>
                  <a:cubicBezTo>
                    <a:pt x="133" y="2"/>
                    <a:pt x="141" y="1"/>
                    <a:pt x="148" y="1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2" y="17"/>
                    <a:pt x="136" y="18"/>
                    <a:pt x="130" y="19"/>
                  </a:cubicBezTo>
                  <a:close/>
                  <a:moveTo>
                    <a:pt x="188" y="18"/>
                  </a:moveTo>
                  <a:cubicBezTo>
                    <a:pt x="182" y="17"/>
                    <a:pt x="175" y="16"/>
                    <a:pt x="169" y="1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6" y="0"/>
                    <a:pt x="183" y="1"/>
                    <a:pt x="190" y="2"/>
                  </a:cubicBezTo>
                  <a:lnTo>
                    <a:pt x="18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-1785938" y="127000"/>
              <a:ext cx="55563" cy="71438"/>
            </a:xfrm>
            <a:custGeom>
              <a:avLst/>
              <a:gdLst>
                <a:gd name="T0" fmla="*/ 10 w 15"/>
                <a:gd name="T1" fmla="*/ 19 h 19"/>
                <a:gd name="T2" fmla="*/ 0 w 15"/>
                <a:gd name="T3" fmla="*/ 15 h 19"/>
                <a:gd name="T4" fmla="*/ 5 w 15"/>
                <a:gd name="T5" fmla="*/ 0 h 19"/>
                <a:gd name="T6" fmla="*/ 15 w 15"/>
                <a:gd name="T7" fmla="*/ 4 h 19"/>
                <a:gd name="T8" fmla="*/ 10 w 1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0" y="19"/>
                  </a:moveTo>
                  <a:cubicBezTo>
                    <a:pt x="6" y="18"/>
                    <a:pt x="3" y="17"/>
                    <a:pt x="0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1"/>
                    <a:pt x="12" y="3"/>
                    <a:pt x="15" y="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rupa 68"/>
          <p:cNvGrpSpPr/>
          <p:nvPr/>
        </p:nvGrpSpPr>
        <p:grpSpPr>
          <a:xfrm rot="1970402">
            <a:off x="6998597" y="-1109803"/>
            <a:ext cx="2490686" cy="3333483"/>
            <a:chOff x="7196138" y="-1844675"/>
            <a:chExt cx="1468437" cy="1965326"/>
          </a:xfrm>
          <a:solidFill>
            <a:schemeClr val="bg1">
              <a:lumMod val="95000"/>
            </a:schemeClr>
          </a:solidFill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7196138" y="-11112"/>
              <a:ext cx="128587" cy="131763"/>
            </a:xfrm>
            <a:custGeom>
              <a:avLst/>
              <a:gdLst>
                <a:gd name="T0" fmla="*/ 25 w 34"/>
                <a:gd name="T1" fmla="*/ 30 h 35"/>
                <a:gd name="T2" fmla="*/ 30 w 34"/>
                <a:gd name="T3" fmla="*/ 9 h 35"/>
                <a:gd name="T4" fmla="*/ 9 w 34"/>
                <a:gd name="T5" fmla="*/ 5 h 35"/>
                <a:gd name="T6" fmla="*/ 4 w 34"/>
                <a:gd name="T7" fmla="*/ 25 h 35"/>
                <a:gd name="T8" fmla="*/ 25 w 34"/>
                <a:gd name="T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5" y="30"/>
                  </a:moveTo>
                  <a:cubicBezTo>
                    <a:pt x="32" y="26"/>
                    <a:pt x="34" y="16"/>
                    <a:pt x="30" y="9"/>
                  </a:cubicBezTo>
                  <a:cubicBezTo>
                    <a:pt x="25" y="2"/>
                    <a:pt x="16" y="0"/>
                    <a:pt x="9" y="5"/>
                  </a:cubicBezTo>
                  <a:cubicBezTo>
                    <a:pt x="2" y="9"/>
                    <a:pt x="0" y="18"/>
                    <a:pt x="4" y="25"/>
                  </a:cubicBezTo>
                  <a:cubicBezTo>
                    <a:pt x="9" y="32"/>
                    <a:pt x="18" y="35"/>
                    <a:pt x="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8623300" y="-1844675"/>
              <a:ext cx="41275" cy="60325"/>
            </a:xfrm>
            <a:custGeom>
              <a:avLst/>
              <a:gdLst>
                <a:gd name="T0" fmla="*/ 11 w 11"/>
                <a:gd name="T1" fmla="*/ 0 h 16"/>
                <a:gd name="T2" fmla="*/ 0 w 11"/>
                <a:gd name="T3" fmla="*/ 0 h 16"/>
                <a:gd name="T4" fmla="*/ 1 w 11"/>
                <a:gd name="T5" fmla="*/ 16 h 16"/>
                <a:gd name="T6" fmla="*/ 11 w 11"/>
                <a:gd name="T7" fmla="*/ 16 h 16"/>
                <a:gd name="T8" fmla="*/ 11 w 1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cubicBezTo>
                    <a:pt x="11" y="0"/>
                    <a:pt x="7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7" y="16"/>
                    <a:pt x="11" y="16"/>
                    <a:pt x="11" y="1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>
              <a:spLocks noEditPoints="1"/>
            </p:cNvSpPr>
            <p:nvPr/>
          </p:nvSpPr>
          <p:spPr bwMode="auto">
            <a:xfrm>
              <a:off x="7204075" y="-1833562"/>
              <a:ext cx="1347787" cy="1660525"/>
            </a:xfrm>
            <a:custGeom>
              <a:avLst/>
              <a:gdLst>
                <a:gd name="T0" fmla="*/ 0 w 357"/>
                <a:gd name="T1" fmla="*/ 439 h 440"/>
                <a:gd name="T2" fmla="*/ 18 w 357"/>
                <a:gd name="T3" fmla="*/ 419 h 440"/>
                <a:gd name="T4" fmla="*/ 6 w 357"/>
                <a:gd name="T5" fmla="*/ 376 h 440"/>
                <a:gd name="T6" fmla="*/ 19 w 357"/>
                <a:gd name="T7" fmla="*/ 399 h 440"/>
                <a:gd name="T8" fmla="*/ 6 w 357"/>
                <a:gd name="T9" fmla="*/ 376 h 440"/>
                <a:gd name="T10" fmla="*/ 9 w 357"/>
                <a:gd name="T11" fmla="*/ 355 h 440"/>
                <a:gd name="T12" fmla="*/ 28 w 357"/>
                <a:gd name="T13" fmla="*/ 337 h 440"/>
                <a:gd name="T14" fmla="*/ 22 w 357"/>
                <a:gd name="T15" fmla="*/ 293 h 440"/>
                <a:gd name="T16" fmla="*/ 32 w 357"/>
                <a:gd name="T17" fmla="*/ 317 h 440"/>
                <a:gd name="T18" fmla="*/ 22 w 357"/>
                <a:gd name="T19" fmla="*/ 293 h 440"/>
                <a:gd name="T20" fmla="*/ 28 w 357"/>
                <a:gd name="T21" fmla="*/ 272 h 440"/>
                <a:gd name="T22" fmla="*/ 50 w 357"/>
                <a:gd name="T23" fmla="*/ 258 h 440"/>
                <a:gd name="T24" fmla="*/ 52 w 357"/>
                <a:gd name="T25" fmla="*/ 213 h 440"/>
                <a:gd name="T26" fmla="*/ 58 w 357"/>
                <a:gd name="T27" fmla="*/ 239 h 440"/>
                <a:gd name="T28" fmla="*/ 52 w 357"/>
                <a:gd name="T29" fmla="*/ 213 h 440"/>
                <a:gd name="T30" fmla="*/ 62 w 357"/>
                <a:gd name="T31" fmla="*/ 194 h 440"/>
                <a:gd name="T32" fmla="*/ 87 w 357"/>
                <a:gd name="T33" fmla="*/ 184 h 440"/>
                <a:gd name="T34" fmla="*/ 98 w 357"/>
                <a:gd name="T35" fmla="*/ 141 h 440"/>
                <a:gd name="T36" fmla="*/ 98 w 357"/>
                <a:gd name="T37" fmla="*/ 167 h 440"/>
                <a:gd name="T38" fmla="*/ 98 w 357"/>
                <a:gd name="T39" fmla="*/ 141 h 440"/>
                <a:gd name="T40" fmla="*/ 112 w 357"/>
                <a:gd name="T41" fmla="*/ 124 h 440"/>
                <a:gd name="T42" fmla="*/ 138 w 357"/>
                <a:gd name="T43" fmla="*/ 120 h 440"/>
                <a:gd name="T44" fmla="*/ 159 w 357"/>
                <a:gd name="T45" fmla="*/ 80 h 440"/>
                <a:gd name="T46" fmla="*/ 153 w 357"/>
                <a:gd name="T47" fmla="*/ 106 h 440"/>
                <a:gd name="T48" fmla="*/ 159 w 357"/>
                <a:gd name="T49" fmla="*/ 80 h 440"/>
                <a:gd name="T50" fmla="*/ 176 w 357"/>
                <a:gd name="T51" fmla="*/ 68 h 440"/>
                <a:gd name="T52" fmla="*/ 202 w 357"/>
                <a:gd name="T53" fmla="*/ 70 h 440"/>
                <a:gd name="T54" fmla="*/ 232 w 357"/>
                <a:gd name="T55" fmla="*/ 36 h 440"/>
                <a:gd name="T56" fmla="*/ 220 w 357"/>
                <a:gd name="T57" fmla="*/ 59 h 440"/>
                <a:gd name="T58" fmla="*/ 232 w 357"/>
                <a:gd name="T59" fmla="*/ 36 h 440"/>
                <a:gd name="T60" fmla="*/ 252 w 357"/>
                <a:gd name="T61" fmla="*/ 27 h 440"/>
                <a:gd name="T62" fmla="*/ 277 w 357"/>
                <a:gd name="T63" fmla="*/ 35 h 440"/>
                <a:gd name="T64" fmla="*/ 313 w 357"/>
                <a:gd name="T65" fmla="*/ 7 h 440"/>
                <a:gd name="T66" fmla="*/ 296 w 357"/>
                <a:gd name="T67" fmla="*/ 28 h 440"/>
                <a:gd name="T68" fmla="*/ 313 w 357"/>
                <a:gd name="T69" fmla="*/ 7 h 440"/>
                <a:gd name="T70" fmla="*/ 334 w 357"/>
                <a:gd name="T71" fmla="*/ 3 h 440"/>
                <a:gd name="T72" fmla="*/ 357 w 357"/>
                <a:gd name="T73" fmla="*/ 1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440">
                  <a:moveTo>
                    <a:pt x="2" y="418"/>
                  </a:moveTo>
                  <a:cubicBezTo>
                    <a:pt x="1" y="425"/>
                    <a:pt x="1" y="432"/>
                    <a:pt x="0" y="439"/>
                  </a:cubicBezTo>
                  <a:cubicBezTo>
                    <a:pt x="16" y="440"/>
                    <a:pt x="16" y="440"/>
                    <a:pt x="16" y="440"/>
                  </a:cubicBezTo>
                  <a:cubicBezTo>
                    <a:pt x="17" y="433"/>
                    <a:pt x="17" y="426"/>
                    <a:pt x="18" y="419"/>
                  </a:cubicBezTo>
                  <a:cubicBezTo>
                    <a:pt x="2" y="418"/>
                    <a:pt x="2" y="418"/>
                    <a:pt x="2" y="418"/>
                  </a:cubicBezTo>
                  <a:moveTo>
                    <a:pt x="6" y="376"/>
                  </a:moveTo>
                  <a:cubicBezTo>
                    <a:pt x="5" y="383"/>
                    <a:pt x="4" y="390"/>
                    <a:pt x="3" y="397"/>
                  </a:cubicBezTo>
                  <a:cubicBezTo>
                    <a:pt x="19" y="399"/>
                    <a:pt x="19" y="399"/>
                    <a:pt x="19" y="399"/>
                  </a:cubicBezTo>
                  <a:cubicBezTo>
                    <a:pt x="20" y="392"/>
                    <a:pt x="21" y="385"/>
                    <a:pt x="22" y="378"/>
                  </a:cubicBezTo>
                  <a:cubicBezTo>
                    <a:pt x="6" y="376"/>
                    <a:pt x="6" y="376"/>
                    <a:pt x="6" y="376"/>
                  </a:cubicBezTo>
                  <a:moveTo>
                    <a:pt x="12" y="334"/>
                  </a:moveTo>
                  <a:cubicBezTo>
                    <a:pt x="11" y="341"/>
                    <a:pt x="10" y="348"/>
                    <a:pt x="9" y="355"/>
                  </a:cubicBezTo>
                  <a:cubicBezTo>
                    <a:pt x="24" y="357"/>
                    <a:pt x="24" y="357"/>
                    <a:pt x="24" y="357"/>
                  </a:cubicBezTo>
                  <a:cubicBezTo>
                    <a:pt x="26" y="351"/>
                    <a:pt x="27" y="344"/>
                    <a:pt x="28" y="337"/>
                  </a:cubicBezTo>
                  <a:cubicBezTo>
                    <a:pt x="12" y="334"/>
                    <a:pt x="12" y="334"/>
                    <a:pt x="12" y="334"/>
                  </a:cubicBezTo>
                  <a:moveTo>
                    <a:pt x="22" y="293"/>
                  </a:moveTo>
                  <a:cubicBezTo>
                    <a:pt x="20" y="299"/>
                    <a:pt x="19" y="306"/>
                    <a:pt x="17" y="313"/>
                  </a:cubicBezTo>
                  <a:cubicBezTo>
                    <a:pt x="32" y="317"/>
                    <a:pt x="32" y="317"/>
                    <a:pt x="32" y="317"/>
                  </a:cubicBezTo>
                  <a:cubicBezTo>
                    <a:pt x="34" y="310"/>
                    <a:pt x="36" y="303"/>
                    <a:pt x="38" y="297"/>
                  </a:cubicBezTo>
                  <a:cubicBezTo>
                    <a:pt x="22" y="293"/>
                    <a:pt x="22" y="293"/>
                    <a:pt x="22" y="293"/>
                  </a:cubicBezTo>
                  <a:moveTo>
                    <a:pt x="35" y="252"/>
                  </a:moveTo>
                  <a:cubicBezTo>
                    <a:pt x="33" y="259"/>
                    <a:pt x="31" y="265"/>
                    <a:pt x="28" y="272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6" y="271"/>
                    <a:pt x="48" y="264"/>
                    <a:pt x="50" y="258"/>
                  </a:cubicBezTo>
                  <a:cubicBezTo>
                    <a:pt x="35" y="252"/>
                    <a:pt x="35" y="252"/>
                    <a:pt x="35" y="252"/>
                  </a:cubicBezTo>
                  <a:moveTo>
                    <a:pt x="52" y="213"/>
                  </a:moveTo>
                  <a:cubicBezTo>
                    <a:pt x="49" y="219"/>
                    <a:pt x="46" y="226"/>
                    <a:pt x="43" y="232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61" y="232"/>
                    <a:pt x="64" y="226"/>
                    <a:pt x="67" y="220"/>
                  </a:cubicBezTo>
                  <a:cubicBezTo>
                    <a:pt x="52" y="213"/>
                    <a:pt x="52" y="213"/>
                    <a:pt x="52" y="213"/>
                  </a:cubicBezTo>
                  <a:moveTo>
                    <a:pt x="73" y="175"/>
                  </a:moveTo>
                  <a:cubicBezTo>
                    <a:pt x="69" y="181"/>
                    <a:pt x="66" y="188"/>
                    <a:pt x="62" y="194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196"/>
                    <a:pt x="83" y="190"/>
                    <a:pt x="87" y="184"/>
                  </a:cubicBezTo>
                  <a:cubicBezTo>
                    <a:pt x="73" y="175"/>
                    <a:pt x="73" y="175"/>
                    <a:pt x="73" y="175"/>
                  </a:cubicBezTo>
                  <a:moveTo>
                    <a:pt x="98" y="141"/>
                  </a:moveTo>
                  <a:cubicBezTo>
                    <a:pt x="94" y="146"/>
                    <a:pt x="89" y="152"/>
                    <a:pt x="85" y="158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02" y="161"/>
                    <a:pt x="106" y="156"/>
                    <a:pt x="111" y="151"/>
                  </a:cubicBezTo>
                  <a:cubicBezTo>
                    <a:pt x="98" y="141"/>
                    <a:pt x="98" y="141"/>
                    <a:pt x="98" y="141"/>
                  </a:cubicBezTo>
                  <a:moveTo>
                    <a:pt x="127" y="109"/>
                  </a:moveTo>
                  <a:cubicBezTo>
                    <a:pt x="122" y="114"/>
                    <a:pt x="117" y="119"/>
                    <a:pt x="112" y="12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8" y="130"/>
                    <a:pt x="133" y="125"/>
                    <a:pt x="138" y="120"/>
                  </a:cubicBezTo>
                  <a:cubicBezTo>
                    <a:pt x="127" y="109"/>
                    <a:pt x="127" y="109"/>
                    <a:pt x="127" y="109"/>
                  </a:cubicBezTo>
                  <a:moveTo>
                    <a:pt x="159" y="80"/>
                  </a:moveTo>
                  <a:cubicBezTo>
                    <a:pt x="153" y="85"/>
                    <a:pt x="148" y="89"/>
                    <a:pt x="142" y="94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8" y="102"/>
                    <a:pt x="163" y="97"/>
                    <a:pt x="169" y="93"/>
                  </a:cubicBezTo>
                  <a:cubicBezTo>
                    <a:pt x="159" y="80"/>
                    <a:pt x="159" y="80"/>
                    <a:pt x="159" y="80"/>
                  </a:cubicBezTo>
                  <a:moveTo>
                    <a:pt x="194" y="56"/>
                  </a:moveTo>
                  <a:cubicBezTo>
                    <a:pt x="188" y="60"/>
                    <a:pt x="182" y="64"/>
                    <a:pt x="176" y="68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91" y="77"/>
                    <a:pt x="197" y="73"/>
                    <a:pt x="202" y="70"/>
                  </a:cubicBezTo>
                  <a:cubicBezTo>
                    <a:pt x="194" y="56"/>
                    <a:pt x="194" y="56"/>
                    <a:pt x="194" y="56"/>
                  </a:cubicBezTo>
                  <a:moveTo>
                    <a:pt x="232" y="36"/>
                  </a:moveTo>
                  <a:cubicBezTo>
                    <a:pt x="225" y="39"/>
                    <a:pt x="219" y="42"/>
                    <a:pt x="213" y="45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26" y="56"/>
                    <a:pt x="233" y="53"/>
                    <a:pt x="239" y="50"/>
                  </a:cubicBezTo>
                  <a:cubicBezTo>
                    <a:pt x="232" y="36"/>
                    <a:pt x="232" y="36"/>
                    <a:pt x="232" y="36"/>
                  </a:cubicBezTo>
                  <a:moveTo>
                    <a:pt x="272" y="19"/>
                  </a:moveTo>
                  <a:cubicBezTo>
                    <a:pt x="265" y="22"/>
                    <a:pt x="258" y="24"/>
                    <a:pt x="252" y="27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64" y="39"/>
                    <a:pt x="270" y="37"/>
                    <a:pt x="277" y="35"/>
                  </a:cubicBezTo>
                  <a:cubicBezTo>
                    <a:pt x="272" y="19"/>
                    <a:pt x="272" y="19"/>
                    <a:pt x="272" y="19"/>
                  </a:cubicBezTo>
                  <a:moveTo>
                    <a:pt x="313" y="7"/>
                  </a:moveTo>
                  <a:cubicBezTo>
                    <a:pt x="306" y="9"/>
                    <a:pt x="299" y="11"/>
                    <a:pt x="292" y="13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303" y="26"/>
                    <a:pt x="310" y="25"/>
                    <a:pt x="316" y="23"/>
                  </a:cubicBezTo>
                  <a:cubicBezTo>
                    <a:pt x="313" y="7"/>
                    <a:pt x="313" y="7"/>
                    <a:pt x="313" y="7"/>
                  </a:cubicBezTo>
                  <a:moveTo>
                    <a:pt x="355" y="0"/>
                  </a:moveTo>
                  <a:cubicBezTo>
                    <a:pt x="348" y="1"/>
                    <a:pt x="341" y="2"/>
                    <a:pt x="334" y="3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43" y="17"/>
                    <a:pt x="350" y="16"/>
                    <a:pt x="357" y="15"/>
                  </a:cubicBezTo>
                  <a:cubicBezTo>
                    <a:pt x="355" y="0"/>
                    <a:pt x="355" y="0"/>
                    <a:pt x="3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7204075" y="-95250"/>
              <a:ext cx="60325" cy="38100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10 h 10"/>
                <a:gd name="T4" fmla="*/ 16 w 16"/>
                <a:gd name="T5" fmla="*/ 10 h 10"/>
                <a:gd name="T6" fmla="*/ 16 w 16"/>
                <a:gd name="T7" fmla="*/ 0 h 10"/>
                <a:gd name="T8" fmla="*/ 0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7"/>
                    <a:pt x="16" y="3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21CEC95E-FA49-4E51-83C1-6C03D74A89F6}"/>
              </a:ext>
            </a:extLst>
          </p:cNvPr>
          <p:cNvSpPr/>
          <p:nvPr/>
        </p:nvSpPr>
        <p:spPr>
          <a:xfrm>
            <a:off x="5459489" y="2110151"/>
            <a:ext cx="4171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21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590DA38D-F655-4B58-AB74-BDF134FE8F0E}"/>
              </a:ext>
            </a:extLst>
          </p:cNvPr>
          <p:cNvSpPr/>
          <p:nvPr/>
        </p:nvSpPr>
        <p:spPr>
          <a:xfrm>
            <a:off x="5423566" y="2827793"/>
            <a:ext cx="4219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19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7D26CD5F-F9D9-46EF-BC70-E72AA240C060}"/>
              </a:ext>
            </a:extLst>
          </p:cNvPr>
          <p:cNvSpPr/>
          <p:nvPr/>
        </p:nvSpPr>
        <p:spPr>
          <a:xfrm>
            <a:off x="5448268" y="3547087"/>
            <a:ext cx="4395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38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6D229D9E-91F7-48E8-9E30-09972CCD7089}"/>
              </a:ext>
            </a:extLst>
          </p:cNvPr>
          <p:cNvSpPr/>
          <p:nvPr/>
        </p:nvSpPr>
        <p:spPr>
          <a:xfrm>
            <a:off x="5612189" y="4766319"/>
            <a:ext cx="4347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22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83F5AD7B-47ED-48F2-BD7B-D6D9E5FFB503}"/>
              </a:ext>
            </a:extLst>
          </p:cNvPr>
          <p:cNvSpPr/>
          <p:nvPr/>
        </p:nvSpPr>
        <p:spPr>
          <a:xfrm>
            <a:off x="8254769" y="1527566"/>
            <a:ext cx="425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14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8E177C23-CB23-4B03-9E33-972799E48BCE}"/>
              </a:ext>
            </a:extLst>
          </p:cNvPr>
          <p:cNvSpPr/>
          <p:nvPr/>
        </p:nvSpPr>
        <p:spPr>
          <a:xfrm>
            <a:off x="8245627" y="2880498"/>
            <a:ext cx="4363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32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E0535856-E09E-4D1E-AAF4-AA2169D32F5E}"/>
              </a:ext>
            </a:extLst>
          </p:cNvPr>
          <p:cNvSpPr/>
          <p:nvPr/>
        </p:nvSpPr>
        <p:spPr>
          <a:xfrm>
            <a:off x="8246753" y="3549908"/>
            <a:ext cx="4411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35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057315CA-0586-4973-9AF5-4B6E99C5531D}"/>
              </a:ext>
            </a:extLst>
          </p:cNvPr>
          <p:cNvSpPr/>
          <p:nvPr/>
        </p:nvSpPr>
        <p:spPr>
          <a:xfrm>
            <a:off x="8503646" y="5182569"/>
            <a:ext cx="4219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19</a:t>
            </a:r>
            <a:r>
              <a:rPr lang="en-US" sz="110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  <a:endParaRPr lang="en-US" sz="1100" dirty="0">
              <a:solidFill>
                <a:prstClr val="black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50839029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59618" y="3400650"/>
            <a:ext cx="8281987" cy="707979"/>
          </a:xfrm>
        </p:spPr>
        <p:txBody>
          <a:bodyPr>
            <a:normAutofit/>
          </a:bodyPr>
          <a:lstStyle/>
          <a:p>
            <a:r>
              <a:rPr lang="pl-PL" sz="4000" dirty="0"/>
              <a:t>Dziękujemy za zainteresowanie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1091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flipV="1">
            <a:off x="2686050" y="1028700"/>
            <a:ext cx="0" cy="2400300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>
            <a:endCxn id="10" idx="1"/>
          </p:cNvCxnSpPr>
          <p:nvPr/>
        </p:nvCxnSpPr>
        <p:spPr>
          <a:xfrm>
            <a:off x="2686050" y="1019175"/>
            <a:ext cx="3780860" cy="30777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2"/>
          <p:cNvCxnSpPr/>
          <p:nvPr/>
        </p:nvCxnSpPr>
        <p:spPr>
          <a:xfrm flipH="1">
            <a:off x="-2691166" y="4408764"/>
            <a:ext cx="4786666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40" y="1314979"/>
            <a:ext cx="5253390" cy="445292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466910" y="788342"/>
            <a:ext cx="389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Masz pytania?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466910" y="1250007"/>
            <a:ext cx="431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Skontaktuj</a:t>
            </a:r>
            <a:r>
              <a:rPr lang="pl-PL" sz="2800" b="1" dirty="0">
                <a:solidFill>
                  <a:schemeClr val="accent1"/>
                </a:solidFill>
              </a:rPr>
              <a:t> się z nami!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6665400" y="5454212"/>
            <a:ext cx="5020810" cy="838120"/>
            <a:chOff x="7527889" y="5602516"/>
            <a:chExt cx="3580624" cy="597711"/>
          </a:xfrm>
          <a:effectLst/>
        </p:grpSpPr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6"/>
              <a:ext cx="1252566" cy="579791"/>
            </a:xfrm>
            <a:prstGeom prst="rect">
              <a:avLst/>
            </a:prstGeom>
          </p:spPr>
        </p:pic>
        <p:sp>
          <p:nvSpPr>
            <p:cNvPr id="29" name="Slide Number Placeholder 5"/>
            <p:cNvSpPr txBox="1">
              <a:spLocks/>
            </p:cNvSpPr>
            <p:nvPr/>
          </p:nvSpPr>
          <p:spPr>
            <a:xfrm>
              <a:off x="8815257" y="5756684"/>
              <a:ext cx="2293256" cy="307290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0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www.extended.tools</a:t>
              </a:r>
              <a:endParaRPr lang="en-US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8947824" y="5602516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Grafika 41">
            <a:extLst>
              <a:ext uri="{FF2B5EF4-FFF2-40B4-BE49-F238E27FC236}">
                <a16:creationId xmlns:a16="http://schemas.microsoft.com/office/drawing/2014/main" id="{953689BC-6204-4425-A531-FFF8FF038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37" t="26139" r="94548" b="16535"/>
          <a:stretch/>
        </p:blipFill>
        <p:spPr>
          <a:xfrm>
            <a:off x="6575593" y="4237344"/>
            <a:ext cx="145284" cy="232453"/>
          </a:xfrm>
          <a:prstGeom prst="rect">
            <a:avLst/>
          </a:prstGeom>
        </p:spPr>
      </p:pic>
      <p:pic>
        <p:nvPicPr>
          <p:cNvPr id="43" name="Grafika 42">
            <a:extLst>
              <a:ext uri="{FF2B5EF4-FFF2-40B4-BE49-F238E27FC236}">
                <a16:creationId xmlns:a16="http://schemas.microsoft.com/office/drawing/2014/main" id="{C0241F9B-1485-465D-9549-1308804EE1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675" t="23874" r="93936" b="18969"/>
          <a:stretch/>
        </p:blipFill>
        <p:spPr>
          <a:xfrm>
            <a:off x="6532429" y="3108605"/>
            <a:ext cx="257105" cy="258827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D2758BD3-C759-4566-B99D-F69B9F485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745" t="24867" r="93933" b="19215"/>
          <a:stretch/>
        </p:blipFill>
        <p:spPr>
          <a:xfrm>
            <a:off x="6528742" y="3850976"/>
            <a:ext cx="238987" cy="244393"/>
          </a:xfrm>
          <a:prstGeom prst="rect">
            <a:avLst/>
          </a:prstGeom>
        </p:spPr>
      </p:pic>
      <p:pic>
        <p:nvPicPr>
          <p:cNvPr id="45" name="Grafika 44">
            <a:extLst>
              <a:ext uri="{FF2B5EF4-FFF2-40B4-BE49-F238E27FC236}">
                <a16:creationId xmlns:a16="http://schemas.microsoft.com/office/drawing/2014/main" id="{4516AC09-1E75-4F5E-B92F-762D3C2942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087" t="24121" r="94343" b="18552"/>
          <a:stretch/>
        </p:blipFill>
        <p:spPr>
          <a:xfrm>
            <a:off x="6556366" y="3491301"/>
            <a:ext cx="192875" cy="253912"/>
          </a:xfrm>
          <a:prstGeom prst="rect">
            <a:avLst/>
          </a:prstGeom>
        </p:spPr>
      </p:pic>
      <p:sp>
        <p:nvSpPr>
          <p:cNvPr id="46" name="Rectangle 24">
            <a:extLst>
              <a:ext uri="{FF2B5EF4-FFF2-40B4-BE49-F238E27FC236}">
                <a16:creationId xmlns:a16="http://schemas.microsoft.com/office/drawing/2014/main" id="{0A9CCA8C-7106-4288-B700-FAC087148526}"/>
              </a:ext>
            </a:extLst>
          </p:cNvPr>
          <p:cNvSpPr/>
          <p:nvPr/>
        </p:nvSpPr>
        <p:spPr>
          <a:xfrm>
            <a:off x="6882821" y="4211901"/>
            <a:ext cx="311220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faceboook.com/</a:t>
            </a:r>
            <a:r>
              <a:rPr lang="pl-PL" sz="1600"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jan</a:t>
            </a:r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-kowalski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306CF37E-0A0D-4E6B-971E-ECE83A3FDB6F}"/>
              </a:ext>
            </a:extLst>
          </p:cNvPr>
          <p:cNvSpPr/>
          <p:nvPr/>
        </p:nvSpPr>
        <p:spPr>
          <a:xfrm>
            <a:off x="6882821" y="3477958"/>
            <a:ext cx="304883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jan.kowalski@firma.pl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429D0EDE-BA6F-4C12-8B5A-A700427F86D7}"/>
              </a:ext>
            </a:extLst>
          </p:cNvPr>
          <p:cNvSpPr/>
          <p:nvPr/>
        </p:nvSpPr>
        <p:spPr>
          <a:xfrm>
            <a:off x="6882820" y="3113622"/>
            <a:ext cx="216159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+</a:t>
            </a:r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22 866 54 75</a:t>
            </a:r>
          </a:p>
        </p:txBody>
      </p:sp>
      <p:sp>
        <p:nvSpPr>
          <p:cNvPr id="49" name="Rectangle 24">
            <a:extLst>
              <a:ext uri="{FF2B5EF4-FFF2-40B4-BE49-F238E27FC236}">
                <a16:creationId xmlns:a16="http://schemas.microsoft.com/office/drawing/2014/main" id="{E12555FF-02D0-4995-835E-B7191CCBE7FF}"/>
              </a:ext>
            </a:extLst>
          </p:cNvPr>
          <p:cNvSpPr/>
          <p:nvPr/>
        </p:nvSpPr>
        <p:spPr>
          <a:xfrm>
            <a:off x="6882821" y="3847311"/>
            <a:ext cx="30488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linkedin.com/</a:t>
            </a:r>
            <a:r>
              <a:rPr lang="pl-PL" sz="1600"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jankowalski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B1D89CB6-E2FB-40F3-B1AF-23673C169AC2}"/>
              </a:ext>
            </a:extLst>
          </p:cNvPr>
          <p:cNvSpPr/>
          <p:nvPr/>
        </p:nvSpPr>
        <p:spPr>
          <a:xfrm>
            <a:off x="6466910" y="176336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endParaRPr lang="pl-PL" sz="28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r>
              <a:rPr lang="pl-PL" sz="2800" b="1" dirty="0">
                <a:latin typeface="Mukta Light" panose="020B0000000000000000" pitchFamily="34" charset="-18"/>
                <a:cs typeface="Mukta Light" panose="020B0000000000000000" pitchFamily="34" charset="-18"/>
              </a:rPr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20598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-6509148" y="4408763"/>
            <a:ext cx="7409031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899886" y="1573711"/>
            <a:ext cx="0" cy="28339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04645" y="1582057"/>
            <a:ext cx="114034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7101630" y="2138827"/>
            <a:ext cx="3946337" cy="3006462"/>
            <a:chOff x="7101630" y="2138827"/>
            <a:chExt cx="3946337" cy="3006462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>
              <a:off x="7119204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Rectangle 37"/>
            <p:cNvSpPr/>
            <p:nvPr/>
          </p:nvSpPr>
          <p:spPr>
            <a:xfrm>
              <a:off x="7101630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Bada spontaniczną reakcję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respondenta na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stymulatory </a:t>
              </a:r>
              <a:b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z zewnątrz.</a:t>
              </a:r>
            </a:p>
          </p:txBody>
        </p:sp>
        <p:sp>
          <p:nvSpPr>
            <p:cNvPr id="20" name="Rectangle 39"/>
            <p:cNvSpPr/>
            <p:nvPr/>
          </p:nvSpPr>
          <p:spPr>
            <a:xfrm>
              <a:off x="7644968" y="2203087"/>
              <a:ext cx="2935717" cy="5616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marL="0" marR="0" lvl="0" indent="0" algn="ctr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kta bold" panose="020B0000000000000000" pitchFamily="34" charset="-18"/>
                  <a:cs typeface="Mukta bold" panose="020B0000000000000000" pitchFamily="34" charset="-18"/>
                </a:rPr>
                <a:t>Co bada?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117171" y="2138827"/>
              <a:ext cx="3930796" cy="2383069"/>
            </a:xfrm>
            <a:prstGeom prst="roundRect">
              <a:avLst>
                <a:gd name="adj" fmla="val 15911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8876830" y="2673248"/>
              <a:ext cx="471992" cy="469027"/>
            </a:xfrm>
            <a:custGeom>
              <a:avLst/>
              <a:gdLst>
                <a:gd name="T0" fmla="*/ 591 w 610"/>
                <a:gd name="T1" fmla="*/ 523 h 606"/>
                <a:gd name="T2" fmla="*/ 463 w 610"/>
                <a:gd name="T3" fmla="*/ 395 h 606"/>
                <a:gd name="T4" fmla="*/ 432 w 610"/>
                <a:gd name="T5" fmla="*/ 74 h 606"/>
                <a:gd name="T6" fmla="*/ 253 w 610"/>
                <a:gd name="T7" fmla="*/ 0 h 606"/>
                <a:gd name="T8" fmla="*/ 74 w 610"/>
                <a:gd name="T9" fmla="*/ 74 h 606"/>
                <a:gd name="T10" fmla="*/ 0 w 610"/>
                <a:gd name="T11" fmla="*/ 253 h 606"/>
                <a:gd name="T12" fmla="*/ 74 w 610"/>
                <a:gd name="T13" fmla="*/ 433 h 606"/>
                <a:gd name="T14" fmla="*/ 253 w 610"/>
                <a:gd name="T15" fmla="*/ 507 h 606"/>
                <a:gd name="T16" fmla="*/ 395 w 610"/>
                <a:gd name="T17" fmla="*/ 464 h 606"/>
                <a:gd name="T18" fmla="*/ 522 w 610"/>
                <a:gd name="T19" fmla="*/ 591 h 606"/>
                <a:gd name="T20" fmla="*/ 557 w 610"/>
                <a:gd name="T21" fmla="*/ 606 h 606"/>
                <a:gd name="T22" fmla="*/ 591 w 610"/>
                <a:gd name="T23" fmla="*/ 591 h 606"/>
                <a:gd name="T24" fmla="*/ 591 w 610"/>
                <a:gd name="T25" fmla="*/ 523 h 606"/>
                <a:gd name="T26" fmla="*/ 84 w 610"/>
                <a:gd name="T27" fmla="*/ 423 h 606"/>
                <a:gd name="T28" fmla="*/ 14 w 610"/>
                <a:gd name="T29" fmla="*/ 253 h 606"/>
                <a:gd name="T30" fmla="*/ 84 w 610"/>
                <a:gd name="T31" fmla="*/ 84 h 606"/>
                <a:gd name="T32" fmla="*/ 253 w 610"/>
                <a:gd name="T33" fmla="*/ 14 h 606"/>
                <a:gd name="T34" fmla="*/ 422 w 610"/>
                <a:gd name="T35" fmla="*/ 84 h 606"/>
                <a:gd name="T36" fmla="*/ 449 w 610"/>
                <a:gd name="T37" fmla="*/ 391 h 606"/>
                <a:gd name="T38" fmla="*/ 448 w 610"/>
                <a:gd name="T39" fmla="*/ 392 h 606"/>
                <a:gd name="T40" fmla="*/ 422 w 610"/>
                <a:gd name="T41" fmla="*/ 423 h 606"/>
                <a:gd name="T42" fmla="*/ 392 w 610"/>
                <a:gd name="T43" fmla="*/ 448 h 606"/>
                <a:gd name="T44" fmla="*/ 391 w 610"/>
                <a:gd name="T45" fmla="*/ 449 h 606"/>
                <a:gd name="T46" fmla="*/ 253 w 610"/>
                <a:gd name="T47" fmla="*/ 493 h 606"/>
                <a:gd name="T48" fmla="*/ 84 w 610"/>
                <a:gd name="T49" fmla="*/ 423 h 606"/>
                <a:gd name="T50" fmla="*/ 581 w 610"/>
                <a:gd name="T51" fmla="*/ 581 h 606"/>
                <a:gd name="T52" fmla="*/ 532 w 610"/>
                <a:gd name="T53" fmla="*/ 581 h 606"/>
                <a:gd name="T54" fmla="*/ 406 w 610"/>
                <a:gd name="T55" fmla="*/ 455 h 606"/>
                <a:gd name="T56" fmla="*/ 432 w 610"/>
                <a:gd name="T57" fmla="*/ 433 h 606"/>
                <a:gd name="T58" fmla="*/ 455 w 610"/>
                <a:gd name="T59" fmla="*/ 406 h 606"/>
                <a:gd name="T60" fmla="*/ 581 w 610"/>
                <a:gd name="T61" fmla="*/ 533 h 606"/>
                <a:gd name="T62" fmla="*/ 581 w 610"/>
                <a:gd name="T63" fmla="*/ 58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0" h="606">
                  <a:moveTo>
                    <a:pt x="591" y="523"/>
                  </a:moveTo>
                  <a:cubicBezTo>
                    <a:pt x="463" y="395"/>
                    <a:pt x="463" y="395"/>
                    <a:pt x="463" y="395"/>
                  </a:cubicBezTo>
                  <a:cubicBezTo>
                    <a:pt x="530" y="296"/>
                    <a:pt x="519" y="161"/>
                    <a:pt x="432" y="74"/>
                  </a:cubicBezTo>
                  <a:cubicBezTo>
                    <a:pt x="384" y="26"/>
                    <a:pt x="321" y="0"/>
                    <a:pt x="253" y="0"/>
                  </a:cubicBezTo>
                  <a:cubicBezTo>
                    <a:pt x="185" y="0"/>
                    <a:pt x="122" y="26"/>
                    <a:pt x="74" y="74"/>
                  </a:cubicBezTo>
                  <a:cubicBezTo>
                    <a:pt x="26" y="122"/>
                    <a:pt x="0" y="186"/>
                    <a:pt x="0" y="253"/>
                  </a:cubicBezTo>
                  <a:cubicBezTo>
                    <a:pt x="0" y="321"/>
                    <a:pt x="26" y="385"/>
                    <a:pt x="74" y="433"/>
                  </a:cubicBezTo>
                  <a:cubicBezTo>
                    <a:pt x="122" y="480"/>
                    <a:pt x="185" y="507"/>
                    <a:pt x="253" y="507"/>
                  </a:cubicBezTo>
                  <a:cubicBezTo>
                    <a:pt x="304" y="507"/>
                    <a:pt x="353" y="492"/>
                    <a:pt x="395" y="464"/>
                  </a:cubicBezTo>
                  <a:cubicBezTo>
                    <a:pt x="522" y="591"/>
                    <a:pt x="522" y="591"/>
                    <a:pt x="522" y="591"/>
                  </a:cubicBezTo>
                  <a:cubicBezTo>
                    <a:pt x="532" y="601"/>
                    <a:pt x="544" y="606"/>
                    <a:pt x="557" y="606"/>
                  </a:cubicBezTo>
                  <a:cubicBezTo>
                    <a:pt x="569" y="606"/>
                    <a:pt x="582" y="601"/>
                    <a:pt x="591" y="591"/>
                  </a:cubicBezTo>
                  <a:cubicBezTo>
                    <a:pt x="610" y="572"/>
                    <a:pt x="610" y="542"/>
                    <a:pt x="591" y="523"/>
                  </a:cubicBezTo>
                  <a:close/>
                  <a:moveTo>
                    <a:pt x="84" y="423"/>
                  </a:moveTo>
                  <a:cubicBezTo>
                    <a:pt x="39" y="377"/>
                    <a:pt x="14" y="317"/>
                    <a:pt x="14" y="253"/>
                  </a:cubicBezTo>
                  <a:cubicBezTo>
                    <a:pt x="14" y="189"/>
                    <a:pt x="39" y="129"/>
                    <a:pt x="84" y="84"/>
                  </a:cubicBezTo>
                  <a:cubicBezTo>
                    <a:pt x="129" y="39"/>
                    <a:pt x="189" y="14"/>
                    <a:pt x="253" y="14"/>
                  </a:cubicBezTo>
                  <a:cubicBezTo>
                    <a:pt x="317" y="14"/>
                    <a:pt x="377" y="39"/>
                    <a:pt x="422" y="84"/>
                  </a:cubicBezTo>
                  <a:cubicBezTo>
                    <a:pt x="506" y="168"/>
                    <a:pt x="514" y="298"/>
                    <a:pt x="449" y="391"/>
                  </a:cubicBezTo>
                  <a:cubicBezTo>
                    <a:pt x="448" y="392"/>
                    <a:pt x="448" y="392"/>
                    <a:pt x="448" y="392"/>
                  </a:cubicBezTo>
                  <a:cubicBezTo>
                    <a:pt x="440" y="403"/>
                    <a:pt x="432" y="413"/>
                    <a:pt x="422" y="423"/>
                  </a:cubicBezTo>
                  <a:cubicBezTo>
                    <a:pt x="413" y="432"/>
                    <a:pt x="403" y="441"/>
                    <a:pt x="392" y="448"/>
                  </a:cubicBezTo>
                  <a:cubicBezTo>
                    <a:pt x="392" y="448"/>
                    <a:pt x="391" y="449"/>
                    <a:pt x="391" y="449"/>
                  </a:cubicBezTo>
                  <a:cubicBezTo>
                    <a:pt x="351" y="477"/>
                    <a:pt x="303" y="493"/>
                    <a:pt x="253" y="493"/>
                  </a:cubicBezTo>
                  <a:cubicBezTo>
                    <a:pt x="189" y="493"/>
                    <a:pt x="129" y="468"/>
                    <a:pt x="84" y="423"/>
                  </a:cubicBezTo>
                  <a:close/>
                  <a:moveTo>
                    <a:pt x="581" y="581"/>
                  </a:moveTo>
                  <a:cubicBezTo>
                    <a:pt x="568" y="595"/>
                    <a:pt x="546" y="595"/>
                    <a:pt x="532" y="581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15" y="448"/>
                    <a:pt x="424" y="441"/>
                    <a:pt x="432" y="433"/>
                  </a:cubicBezTo>
                  <a:cubicBezTo>
                    <a:pt x="440" y="424"/>
                    <a:pt x="448" y="415"/>
                    <a:pt x="455" y="406"/>
                  </a:cubicBezTo>
                  <a:cubicBezTo>
                    <a:pt x="581" y="533"/>
                    <a:pt x="581" y="533"/>
                    <a:pt x="581" y="533"/>
                  </a:cubicBezTo>
                  <a:cubicBezTo>
                    <a:pt x="595" y="546"/>
                    <a:pt x="595" y="568"/>
                    <a:pt x="581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153729" y="2138827"/>
            <a:ext cx="3946337" cy="3134310"/>
            <a:chOff x="2153729" y="2138827"/>
            <a:chExt cx="3946337" cy="3134310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Prosty model identyfikujący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podstawowe typy </a:t>
              </a:r>
              <a:r>
                <a:rPr kumimoji="0" lang="pl-PL" altLang="pl-P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,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katalogujący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 naturalne reakcje respondenta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w celu ułatwienia interakcji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między ludźmi.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697067" y="2203087"/>
              <a:ext cx="2935717" cy="5616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marL="0" marR="0" lvl="0" indent="0" algn="ctr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kta bold" panose="020B0000000000000000" pitchFamily="34" charset="-18"/>
                  <a:cs typeface="Mukta bold" panose="020B0000000000000000" pitchFamily="34" charset="-18"/>
                </a:rPr>
                <a:t>Co to jest?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169270" y="2138827"/>
              <a:ext cx="3930796" cy="3134310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Freeform 142"/>
            <p:cNvSpPr>
              <a:spLocks noEditPoints="1"/>
            </p:cNvSpPr>
            <p:nvPr/>
          </p:nvSpPr>
          <p:spPr bwMode="auto">
            <a:xfrm>
              <a:off x="4042375" y="2688419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1" name="Freeform 36"/>
          <p:cNvSpPr>
            <a:spLocks noChangeAspect="1"/>
          </p:cNvSpPr>
          <p:nvPr/>
        </p:nvSpPr>
        <p:spPr>
          <a:xfrm>
            <a:off x="5426423" y="5694927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Freeform 42"/>
          <p:cNvSpPr>
            <a:spLocks noChangeAspect="1"/>
          </p:cNvSpPr>
          <p:nvPr/>
        </p:nvSpPr>
        <p:spPr>
          <a:xfrm>
            <a:off x="8485531" y="5095578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EF22-A4DB-45E7-8C91-9889C89BF273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C 0.05495 -2.59259E-6 0.10053 0.00139 0.10053 0.00324 C 0.10053 0.0051 0.05495 0.00672 -4.79167E-6 0.00672 C -0.05572 0.00672 -0.10052 0.0051 -0.10052 0.00324 C -0.10052 0.00139 -0.05572 -2.59259E-6 -4.79167E-6 -2.59259E-6 Z " pathEditMode="relative" rAng="0" ptsTypes="AAAAA">
                                      <p:cBhvr>
                                        <p:cTn id="27" dur="9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07407E-6 C 0.06901 -4.07407E-6 0.125 0.00139 0.125 0.00324 C 0.125 0.0051 0.06901 0.00672 4.16667E-6 0.00672 C -0.06901 0.00672 -0.125 0.0051 -0.125 0.00324 C -0.125 0.00139 -0.06901 -4.07407E-6 4.16667E-6 -4.07407E-6 Z " pathEditMode="relative" rAng="0" ptsTypes="AAAAA">
                                      <p:cBhvr>
                                        <p:cTn id="32" dur="1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11"/>
          <p:cNvCxnSpPr/>
          <p:nvPr/>
        </p:nvCxnSpPr>
        <p:spPr>
          <a:xfrm>
            <a:off x="9047761" y="391886"/>
            <a:ext cx="0" cy="1055914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9047761" y="391886"/>
            <a:ext cx="36957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-113841" y="3719286"/>
            <a:ext cx="205010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/>
          <p:nvPr/>
        </p:nvSpPr>
        <p:spPr>
          <a:xfrm>
            <a:off x="1812267" y="4806406"/>
            <a:ext cx="3414638" cy="8580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Praca zespołowa</a:t>
            </a:r>
            <a:endParaRPr lang="en-US" sz="32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6936777" y="4806406"/>
            <a:ext cx="4223946" cy="8419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Decyzje rekrutacyjne</a:t>
            </a:r>
            <a:endParaRPr lang="en-US" sz="32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5081136" y="3719286"/>
            <a:ext cx="2467329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47" y="274349"/>
            <a:ext cx="4586306" cy="458630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97" y="1073021"/>
            <a:ext cx="4062701" cy="3690764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5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479400" y="4981327"/>
            <a:ext cx="4134743" cy="8468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Diagnoza talentów </a:t>
            </a:r>
            <a:br>
              <a:rPr lang="pl-PL" sz="2800" dirty="0">
                <a:solidFill>
                  <a:schemeClr val="tx1"/>
                </a:solidFill>
                <a:latin typeface="+mj-lt"/>
              </a:rPr>
            </a:br>
            <a:r>
              <a:rPr lang="pl-PL" sz="24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ocena kompetencji</a:t>
            </a:r>
            <a:endParaRPr lang="en-US" sz="2000" dirty="0">
              <a:solidFill>
                <a:schemeClr val="tx1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6154479" y="4981328"/>
            <a:ext cx="5764910" cy="8468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Zaangażowanie</a:t>
            </a:r>
            <a:r>
              <a:rPr lang="pl-PL" sz="2800" b="1" dirty="0">
                <a:solidFill>
                  <a:schemeClr val="accent1"/>
                </a:solidFill>
              </a:rPr>
              <a:t> </a:t>
            </a:r>
            <a:br>
              <a:rPr lang="pl-PL" sz="2800" dirty="0">
                <a:solidFill>
                  <a:schemeClr val="tx1"/>
                </a:solidFill>
                <a:latin typeface="+mj-lt"/>
              </a:rPr>
            </a:br>
            <a:r>
              <a:rPr lang="pl-PL" sz="24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satysfakcja pracowników</a:t>
            </a:r>
            <a:endParaRPr lang="en-US" sz="2000" dirty="0">
              <a:solidFill>
                <a:schemeClr val="tx1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0" y="444500"/>
            <a:ext cx="9652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965200" y="444500"/>
            <a:ext cx="0" cy="3274786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4946733" y="3704806"/>
            <a:ext cx="2614634" cy="2896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965200" y="3719286"/>
            <a:ext cx="15480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0513231" y="3719286"/>
            <a:ext cx="205010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78" y="284719"/>
            <a:ext cx="4327986" cy="45630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46" y="444500"/>
            <a:ext cx="4176776" cy="440362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Teoria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2498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Historia</a:t>
            </a:r>
            <a:r>
              <a:rPr lang="pl-PL" dirty="0"/>
              <a:t> </a:t>
            </a:r>
            <a:r>
              <a:rPr lang="pl-PL" b="1" dirty="0">
                <a:solidFill>
                  <a:schemeClr val="accent1"/>
                </a:solidFill>
              </a:rPr>
              <a:t>modelu</a:t>
            </a:r>
            <a:r>
              <a:rPr lang="pl-PL" dirty="0"/>
              <a:t> </a:t>
            </a:r>
            <a:r>
              <a:rPr lang="en-US" dirty="0"/>
              <a:t>Extended DISC</a:t>
            </a:r>
            <a:endParaRPr lang="pl-PL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09800" y="5126953"/>
            <a:ext cx="777240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3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Model opiera się na pracach </a:t>
            </a:r>
            <a:r>
              <a:rPr lang="en-US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Carl</a:t>
            </a:r>
            <a:r>
              <a:rPr lang="pl-PL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a</a:t>
            </a:r>
            <a:r>
              <a:rPr lang="en-US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 G. Jung</a:t>
            </a:r>
            <a:r>
              <a:rPr lang="pl-PL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a</a:t>
            </a:r>
            <a:endParaRPr lang="en-US" altLang="pl-PL" sz="28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283539" y="1823167"/>
            <a:ext cx="2940808" cy="1923333"/>
            <a:chOff x="283539" y="1823167"/>
            <a:chExt cx="2940808" cy="1923333"/>
          </a:xfrm>
        </p:grpSpPr>
        <p:sp>
          <p:nvSpPr>
            <p:cNvPr id="6" name="Prostokąt zaokrąglony 5"/>
            <p:cNvSpPr/>
            <p:nvPr/>
          </p:nvSpPr>
          <p:spPr>
            <a:xfrm>
              <a:off x="8540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1921</a:t>
              </a: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83539" y="1823167"/>
              <a:ext cx="29408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Jung: </a:t>
              </a:r>
              <a:br>
                <a:rPr lang="pl-PL" sz="2400" dirty="0"/>
              </a:b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Die </a:t>
              </a:r>
              <a:r>
                <a:rPr lang="en-US" sz="2400" dirty="0" err="1">
                  <a:latin typeface="Mukta Light" panose="020B0000000000000000" pitchFamily="34" charset="-18"/>
                  <a:cs typeface="Mukta Light" panose="020B0000000000000000" pitchFamily="34" charset="-18"/>
                </a:rPr>
                <a:t>Psychologische</a:t>
              </a: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 </a:t>
              </a:r>
              <a:r>
                <a:rPr lang="en-US" sz="2400" dirty="0" err="1">
                  <a:latin typeface="Mukta Light" panose="020B0000000000000000" pitchFamily="34" charset="-18"/>
                  <a:cs typeface="Mukta Light" panose="020B0000000000000000" pitchFamily="34" charset="-18"/>
                </a:rPr>
                <a:t>Typen</a:t>
              </a:r>
              <a:endParaRPr lang="en-US" sz="2000" dirty="0"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3408773" y="1813418"/>
            <a:ext cx="2440484" cy="1933082"/>
            <a:chOff x="3408773" y="1813418"/>
            <a:chExt cx="2440484" cy="1933082"/>
          </a:xfrm>
        </p:grpSpPr>
        <p:sp>
          <p:nvSpPr>
            <p:cNvPr id="7" name="Prostokąt zaokrąglony 6"/>
            <p:cNvSpPr/>
            <p:nvPr/>
          </p:nvSpPr>
          <p:spPr>
            <a:xfrm>
              <a:off x="37369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1928</a:t>
              </a:r>
            </a:p>
          </p:txBody>
        </p:sp>
        <p:sp>
          <p:nvSpPr>
            <p:cNvPr id="20" name="Rectangle 37"/>
            <p:cNvSpPr/>
            <p:nvPr/>
          </p:nvSpPr>
          <p:spPr>
            <a:xfrm>
              <a:off x="3408773" y="1813418"/>
              <a:ext cx="244048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Marston:</a:t>
              </a:r>
              <a:r>
                <a:rPr lang="pl-PL" sz="2400" b="1" dirty="0">
                  <a:solidFill>
                    <a:schemeClr val="accent1"/>
                  </a:solidFill>
                </a:rPr>
                <a:t> </a:t>
              </a: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Emotions of Normal People</a:t>
              </a: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6619871" y="1813418"/>
            <a:ext cx="1752600" cy="1933082"/>
            <a:chOff x="6619871" y="1813418"/>
            <a:chExt cx="1752600" cy="1933082"/>
          </a:xfrm>
        </p:grpSpPr>
        <p:sp>
          <p:nvSpPr>
            <p:cNvPr id="8" name="Prostokąt zaokrąglony 7"/>
            <p:cNvSpPr/>
            <p:nvPr/>
          </p:nvSpPr>
          <p:spPr>
            <a:xfrm>
              <a:off x="66198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1951</a:t>
              </a:r>
            </a:p>
          </p:txBody>
        </p:sp>
        <p:sp>
          <p:nvSpPr>
            <p:cNvPr id="21" name="Rectangle 38"/>
            <p:cNvSpPr/>
            <p:nvPr/>
          </p:nvSpPr>
          <p:spPr>
            <a:xfrm>
              <a:off x="6773712" y="1813418"/>
              <a:ext cx="148936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DISC </a:t>
              </a:r>
              <a:r>
                <a:rPr lang="pl-PL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System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9502771" y="1813418"/>
            <a:ext cx="1752600" cy="1933082"/>
            <a:chOff x="9502771" y="1813418"/>
            <a:chExt cx="1752600" cy="1933082"/>
          </a:xfrm>
        </p:grpSpPr>
        <p:sp>
          <p:nvSpPr>
            <p:cNvPr id="9" name="Prostokąt zaokrąglony 8"/>
            <p:cNvSpPr/>
            <p:nvPr/>
          </p:nvSpPr>
          <p:spPr>
            <a:xfrm>
              <a:off x="95027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1994</a:t>
              </a:r>
            </a:p>
          </p:txBody>
        </p:sp>
        <p:sp>
          <p:nvSpPr>
            <p:cNvPr id="22" name="Rectangle 39"/>
            <p:cNvSpPr/>
            <p:nvPr/>
          </p:nvSpPr>
          <p:spPr>
            <a:xfrm>
              <a:off x="9561823" y="1813418"/>
              <a:ext cx="16681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System</a:t>
              </a:r>
              <a:r>
                <a:rPr lang="pl-PL" sz="2400" dirty="0"/>
                <a:t> </a:t>
              </a:r>
              <a:r>
                <a:rPr lang="pl-PL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Extended DISC</a:t>
              </a:r>
              <a:endParaRPr lang="en-US" sz="28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606542" y="3746500"/>
            <a:ext cx="247658" cy="771529"/>
            <a:chOff x="1606542" y="3746500"/>
            <a:chExt cx="247658" cy="771529"/>
          </a:xfrm>
        </p:grpSpPr>
        <p:cxnSp>
          <p:nvCxnSpPr>
            <p:cNvPr id="15" name="Łącznik prosty 14"/>
            <p:cNvCxnSpPr>
              <a:stCxn id="6" idx="2"/>
            </p:cNvCxnSpPr>
            <p:nvPr/>
          </p:nvCxnSpPr>
          <p:spPr>
            <a:xfrm>
              <a:off x="17303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a 22"/>
            <p:cNvSpPr/>
            <p:nvPr/>
          </p:nvSpPr>
          <p:spPr>
            <a:xfrm>
              <a:off x="16065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4489442" y="3746500"/>
            <a:ext cx="247658" cy="771529"/>
            <a:chOff x="4489442" y="3746500"/>
            <a:chExt cx="247658" cy="771529"/>
          </a:xfrm>
        </p:grpSpPr>
        <p:cxnSp>
          <p:nvCxnSpPr>
            <p:cNvPr id="16" name="Łącznik prosty 15"/>
            <p:cNvCxnSpPr/>
            <p:nvPr/>
          </p:nvCxnSpPr>
          <p:spPr>
            <a:xfrm>
              <a:off x="46132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a 23"/>
            <p:cNvSpPr/>
            <p:nvPr/>
          </p:nvSpPr>
          <p:spPr>
            <a:xfrm>
              <a:off x="44894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7394563" y="3746500"/>
            <a:ext cx="247658" cy="771529"/>
            <a:chOff x="7394563" y="3746500"/>
            <a:chExt cx="247658" cy="771529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7518392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ipsa 24"/>
            <p:cNvSpPr/>
            <p:nvPr/>
          </p:nvSpPr>
          <p:spPr>
            <a:xfrm>
              <a:off x="7394563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0255242" y="3746500"/>
            <a:ext cx="247658" cy="771529"/>
            <a:chOff x="10255242" y="3746500"/>
            <a:chExt cx="247658" cy="771529"/>
          </a:xfrm>
        </p:grpSpPr>
        <p:cxnSp>
          <p:nvCxnSpPr>
            <p:cNvPr id="18" name="Łącznik prosty 17"/>
            <p:cNvCxnSpPr/>
            <p:nvPr/>
          </p:nvCxnSpPr>
          <p:spPr>
            <a:xfrm>
              <a:off x="103790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a 25"/>
            <p:cNvSpPr/>
            <p:nvPr/>
          </p:nvSpPr>
          <p:spPr>
            <a:xfrm>
              <a:off x="102552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27" name="Łącznik prosty 26"/>
          <p:cNvCxnSpPr/>
          <p:nvPr/>
        </p:nvCxnSpPr>
        <p:spPr>
          <a:xfrm flipH="1">
            <a:off x="-297100" y="4408763"/>
            <a:ext cx="12600000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Czterostrefowy model </a:t>
            </a:r>
            <a:r>
              <a:rPr lang="pl-PL" dirty="0"/>
              <a:t>stylów </a:t>
            </a:r>
            <a:r>
              <a:rPr lang="pl-PL" dirty="0" err="1"/>
              <a:t>zachowań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F829007-1580-4A68-8C34-865EA704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5" y="484377"/>
            <a:ext cx="11607790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Extended DISC 11-2018">
      <a:dk1>
        <a:sysClr val="windowText" lastClr="000000"/>
      </a:dk1>
      <a:lt1>
        <a:sysClr val="window" lastClr="FFFFFF"/>
      </a:lt1>
      <a:dk2>
        <a:srgbClr val="333188"/>
      </a:dk2>
      <a:lt2>
        <a:srgbClr val="E7E6E6"/>
      </a:lt2>
      <a:accent1>
        <a:srgbClr val="ED0C6D"/>
      </a:accent1>
      <a:accent2>
        <a:srgbClr val="0070C0"/>
      </a:accent2>
      <a:accent3>
        <a:srgbClr val="00B050"/>
      </a:accent3>
      <a:accent4>
        <a:srgbClr val="FFC000"/>
      </a:accent4>
      <a:accent5>
        <a:srgbClr val="F10031"/>
      </a:accent5>
      <a:accent6>
        <a:srgbClr val="808285"/>
      </a:accent6>
      <a:hlink>
        <a:srgbClr val="D82674"/>
      </a:hlink>
      <a:folHlink>
        <a:srgbClr val="808285"/>
      </a:folHlink>
    </a:clrScheme>
    <a:fontScheme name="Extended DISC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f94c3d-82ce-4117-9e15-9e4953da5ae2">
      <Terms xmlns="http://schemas.microsoft.com/office/infopath/2007/PartnerControls"/>
    </lcf76f155ced4ddcb4097134ff3c332f>
    <TaxCatchAll xmlns="f1d4c135-131c-4fff-8235-8820222dd9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66C5830A5D94F810939CC19540B40" ma:contentTypeVersion="12" ma:contentTypeDescription="Utwórz nowy dokument." ma:contentTypeScope="" ma:versionID="3fdb8dae5627cc0235ab7b83f61bee3d">
  <xsd:schema xmlns:xsd="http://www.w3.org/2001/XMLSchema" xmlns:xs="http://www.w3.org/2001/XMLSchema" xmlns:p="http://schemas.microsoft.com/office/2006/metadata/properties" xmlns:ns2="77f94c3d-82ce-4117-9e15-9e4953da5ae2" xmlns:ns3="f1d4c135-131c-4fff-8235-8820222dd951" targetNamespace="http://schemas.microsoft.com/office/2006/metadata/properties" ma:root="true" ma:fieldsID="b9a17949a65d7013e2f40d6233e821d8" ns2:_="" ns3:_="">
    <xsd:import namespace="77f94c3d-82ce-4117-9e15-9e4953da5ae2"/>
    <xsd:import namespace="f1d4c135-131c-4fff-8235-8820222dd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94c3d-82ce-4117-9e15-9e4953da5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e98f699d-2b44-4a1b-b496-38ad3b724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4c135-131c-4fff-8235-8820222dd95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2e19ad5-6efb-445d-b9c8-c84e8f84c3d1}" ma:internalName="TaxCatchAll" ma:showField="CatchAllData" ma:web="f1d4c135-131c-4fff-8235-8820222dd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04841A-A9CD-45EE-B2D7-C9D766A68CF1}">
  <ds:schemaRefs>
    <ds:schemaRef ds:uri="http://schemas.microsoft.com/office/2006/metadata/properties"/>
    <ds:schemaRef ds:uri="http://schemas.microsoft.com/office/infopath/2007/PartnerControls"/>
    <ds:schemaRef ds:uri="77f94c3d-82ce-4117-9e15-9e4953da5ae2"/>
    <ds:schemaRef ds:uri="f1d4c135-131c-4fff-8235-8820222dd951"/>
  </ds:schemaRefs>
</ds:datastoreItem>
</file>

<file path=customXml/itemProps2.xml><?xml version="1.0" encoding="utf-8"?>
<ds:datastoreItem xmlns:ds="http://schemas.openxmlformats.org/officeDocument/2006/customXml" ds:itemID="{759B5F91-625F-44FD-88FF-42067B296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f94c3d-82ce-4117-9e15-9e4953da5ae2"/>
    <ds:schemaRef ds:uri="f1d4c135-131c-4fff-8235-8820222dd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411600-B990-48FB-80A7-D89F3EE624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820</Words>
  <Application>Microsoft Office PowerPoint</Application>
  <PresentationFormat>Panoramiczny</PresentationFormat>
  <Paragraphs>228</Paragraphs>
  <Slides>32</Slides>
  <Notes>14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3" baseType="lpstr">
      <vt:lpstr>Calibri</vt:lpstr>
      <vt:lpstr>Mukta</vt:lpstr>
      <vt:lpstr>Mukta Light</vt:lpstr>
      <vt:lpstr>Arial Black</vt:lpstr>
      <vt:lpstr>Open Sans</vt:lpstr>
      <vt:lpstr>Mukta bold</vt:lpstr>
      <vt:lpstr>Lucida Sans</vt:lpstr>
      <vt:lpstr>Arial</vt:lpstr>
      <vt:lpstr>Open Sans Light</vt:lpstr>
      <vt:lpstr>Motyw pakietu Office</vt:lpstr>
      <vt:lpstr>Obraz - mapa bitowa</vt:lpstr>
      <vt:lpstr>Prezentacja programu PowerPoint</vt:lpstr>
      <vt:lpstr>Prezentacja programu PowerPoint</vt:lpstr>
      <vt:lpstr>Pomaga</vt:lpstr>
      <vt:lpstr>Analiza Indywidualna Extended DISC</vt:lpstr>
      <vt:lpstr>Prezentacja programu PowerPoint</vt:lpstr>
      <vt:lpstr>Prezentacja programu PowerPoint</vt:lpstr>
      <vt:lpstr>Prezentacja programu PowerPoint</vt:lpstr>
      <vt:lpstr>Historia modelu Extended DISC</vt:lpstr>
      <vt:lpstr>Czterostrefowy model stylów zachowań</vt:lpstr>
      <vt:lpstr>Prezentacja programu PowerPoint</vt:lpstr>
      <vt:lpstr>Analiza Indywidualna Extended DISC</vt:lpstr>
      <vt:lpstr>Analiza Indywidualna Extended DISC</vt:lpstr>
      <vt:lpstr>Co mierzymy?</vt:lpstr>
      <vt:lpstr>Prezentacja programu PowerPoint</vt:lpstr>
      <vt:lpstr>Prezentacja programu PowerPoint</vt:lpstr>
      <vt:lpstr>Raporty Indywidualne Extended DISC</vt:lpstr>
      <vt:lpstr>Prezentacja programu PowerPoint</vt:lpstr>
      <vt:lpstr>Raporty Indywidualne Extended DISC</vt:lpstr>
      <vt:lpstr>Raporty Indywidualne Extended DISC</vt:lpstr>
      <vt:lpstr>Prezentacja programu PowerPoint</vt:lpstr>
      <vt:lpstr>Prezentacja programu PowerPoint</vt:lpstr>
      <vt:lpstr>Prezentacja programu PowerPoint</vt:lpstr>
      <vt:lpstr>Lider i jego zespół</vt:lpstr>
      <vt:lpstr>Prezentacja programu PowerPoint</vt:lpstr>
      <vt:lpstr>Prezentacja programu PowerPoint</vt:lpstr>
      <vt:lpstr>Prezentacja programu PowerPoint</vt:lpstr>
      <vt:lpstr>Prezentacja programu PowerPoint</vt:lpstr>
      <vt:lpstr>Rozłożenie stylów zachowań wg modelu Extended DISC w polskiej populacji  (2020)</vt:lpstr>
      <vt:lpstr>Co to znaczy dla pracodawców?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Prezentika</dc:creator>
  <cp:lastModifiedBy>Karolina Koprucka</cp:lastModifiedBy>
  <cp:revision>408</cp:revision>
  <cp:lastPrinted>2019-03-12T14:41:54Z</cp:lastPrinted>
  <dcterms:created xsi:type="dcterms:W3CDTF">2018-11-19T13:55:42Z</dcterms:created>
  <dcterms:modified xsi:type="dcterms:W3CDTF">2024-10-23T07:33:40Z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0x01010038F66C5830A5D94F810939CC19540B40</vt:lpwstr>
  </property>
</Properties>
</file>