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917" r:id="rId5"/>
  </p:sldMasterIdLst>
  <p:notesMasterIdLst>
    <p:notesMasterId r:id="rId40"/>
  </p:notesMasterIdLst>
  <p:handoutMasterIdLst>
    <p:handoutMasterId r:id="rId41"/>
  </p:handoutMasterIdLst>
  <p:sldIdLst>
    <p:sldId id="273" r:id="rId6"/>
    <p:sldId id="272" r:id="rId7"/>
    <p:sldId id="258" r:id="rId8"/>
    <p:sldId id="429" r:id="rId9"/>
    <p:sldId id="277" r:id="rId10"/>
    <p:sldId id="276" r:id="rId11"/>
    <p:sldId id="286" r:id="rId12"/>
    <p:sldId id="287" r:id="rId13"/>
    <p:sldId id="289" r:id="rId14"/>
    <p:sldId id="302" r:id="rId15"/>
    <p:sldId id="303" r:id="rId16"/>
    <p:sldId id="304" r:id="rId17"/>
    <p:sldId id="305" r:id="rId18"/>
    <p:sldId id="328" r:id="rId19"/>
    <p:sldId id="269" r:id="rId20"/>
    <p:sldId id="330" r:id="rId21"/>
    <p:sldId id="332" r:id="rId22"/>
    <p:sldId id="334" r:id="rId23"/>
    <p:sldId id="333" r:id="rId24"/>
    <p:sldId id="274" r:id="rId25"/>
    <p:sldId id="428" r:id="rId26"/>
    <p:sldId id="426" r:id="rId27"/>
    <p:sldId id="427" r:id="rId28"/>
    <p:sldId id="278" r:id="rId29"/>
    <p:sldId id="349" r:id="rId30"/>
    <p:sldId id="371" r:id="rId31"/>
    <p:sldId id="413" r:id="rId32"/>
    <p:sldId id="430" r:id="rId33"/>
    <p:sldId id="418" r:id="rId34"/>
    <p:sldId id="419" r:id="rId35"/>
    <p:sldId id="431" r:id="rId36"/>
    <p:sldId id="420" r:id="rId37"/>
    <p:sldId id="398" r:id="rId38"/>
    <p:sldId id="399" r:id="rId39"/>
  </p:sldIdLst>
  <p:sldSz cx="12192000" cy="6858000"/>
  <p:notesSz cx="7104063" cy="10234613"/>
  <p:embeddedFontLst>
    <p:embeddedFont>
      <p:font typeface="Arial Black" panose="020B0A04020102020204" pitchFamily="34" charset="0"/>
      <p:bold r:id="rId42"/>
    </p:embeddedFont>
    <p:embeddedFont>
      <p:font typeface="Lucida Sans" panose="020B0602030504020204" pitchFamily="34" charset="0"/>
      <p:regular r:id="rId43"/>
      <p:bold r:id="rId44"/>
      <p:italic r:id="rId45"/>
      <p:boldItalic r:id="rId46"/>
    </p:embeddedFont>
    <p:embeddedFont>
      <p:font typeface="Mukta" panose="020B0604020202020204" charset="-18"/>
      <p:regular r:id="rId47"/>
      <p:bold r:id="rId48"/>
    </p:embeddedFont>
    <p:embeddedFont>
      <p:font typeface="Mukta bold" panose="020B0604020202020204" charset="-18"/>
      <p:bold r:id="rId49"/>
    </p:embeddedFont>
    <p:embeddedFont>
      <p:font typeface="Mukta Light" panose="020B0604020202020204" charset="-18"/>
      <p:regular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pen Sans Light" panose="020B0306030504020204" pitchFamily="34" charset="0"/>
      <p:regular r:id="rId55"/>
      <p:italic r:id="rId56"/>
    </p:embeddedFont>
    <p:embeddedFont>
      <p:font typeface="Poppins SemiBold" panose="00000700000000000000" pitchFamily="2" charset="-18"/>
      <p:bold r:id="rId57"/>
      <p:boldItalic r:id="rId58"/>
    </p:embeddedFont>
    <p:embeddedFont>
      <p:font typeface="Roboto" panose="02000000000000000000" pitchFamily="2" charset="0"/>
      <p:regular r:id="rId59"/>
      <p:bold r:id="rId6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C6D"/>
    <a:srgbClr val="FFFFFF"/>
    <a:srgbClr val="F76AA7"/>
    <a:srgbClr val="CC0A5D"/>
    <a:srgbClr val="F65499"/>
    <a:srgbClr val="F2F2F2"/>
    <a:srgbClr val="A6A6A6"/>
    <a:srgbClr val="D2135C"/>
    <a:srgbClr val="7F7F7F"/>
    <a:srgbClr val="8983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5D796-0835-4DAC-9686-8800694CDCDB}" v="16" dt="2025-12-05T09:20:05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342" autoAdjust="0"/>
  </p:normalViewPr>
  <p:slideViewPr>
    <p:cSldViewPr snapToGrid="0" showGuides="1">
      <p:cViewPr varScale="1">
        <p:scale>
          <a:sx n="75" d="100"/>
          <a:sy n="75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7"/>
    </p:cViewPr>
  </p:sorterViewPr>
  <p:notesViewPr>
    <p:cSldViewPr snapToGrid="0" showGuides="1">
      <p:cViewPr varScale="1">
        <p:scale>
          <a:sx n="80" d="100"/>
          <a:sy n="80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oletta Kantowicz" userId="b30f2e61-5321-4f0c-b22f-de2b16a1822c" providerId="ADAL" clId="{DAD89CEE-1926-421F-80D0-7B327DE27E8C}"/>
    <pc:docChg chg="undo custSel addSld delSld modSld sldOrd">
      <pc:chgData name="Wioletta Kantowicz" userId="b30f2e61-5321-4f0c-b22f-de2b16a1822c" providerId="ADAL" clId="{DAD89CEE-1926-421F-80D0-7B327DE27E8C}" dt="2025-12-05T09:20:05.013" v="22"/>
      <pc:docMkLst>
        <pc:docMk/>
      </pc:docMkLst>
      <pc:sldChg chg="modSp">
        <pc:chgData name="Wioletta Kantowicz" userId="b30f2e61-5321-4f0c-b22f-de2b16a1822c" providerId="ADAL" clId="{DAD89CEE-1926-421F-80D0-7B327DE27E8C}" dt="2025-12-05T09:18:03.019" v="1" actId="20577"/>
        <pc:sldMkLst>
          <pc:docMk/>
          <pc:sldMk cId="1846066623" sldId="272"/>
        </pc:sldMkLst>
        <pc:spChg chg="mod">
          <ac:chgData name="Wioletta Kantowicz" userId="b30f2e61-5321-4f0c-b22f-de2b16a1822c" providerId="ADAL" clId="{DAD89CEE-1926-421F-80D0-7B327DE27E8C}" dt="2025-12-05T09:18:03.019" v="1" actId="20577"/>
          <ac:spMkLst>
            <pc:docMk/>
            <pc:sldMk cId="1846066623" sldId="272"/>
            <ac:spMk id="8" creationId="{00000000-0000-0000-0000-000000000000}"/>
          </ac:spMkLst>
        </pc:spChg>
      </pc:sldChg>
      <pc:sldChg chg="del">
        <pc:chgData name="Wioletta Kantowicz" userId="b30f2e61-5321-4f0c-b22f-de2b16a1822c" providerId="ADAL" clId="{DAD89CEE-1926-421F-80D0-7B327DE27E8C}" dt="2025-12-05T09:19:01.571" v="5" actId="47"/>
        <pc:sldMkLst>
          <pc:docMk/>
          <pc:sldMk cId="834463029" sldId="417"/>
        </pc:sldMkLst>
      </pc:sldChg>
      <pc:sldChg chg="add del ord">
        <pc:chgData name="Wioletta Kantowicz" userId="b30f2e61-5321-4f0c-b22f-de2b16a1822c" providerId="ADAL" clId="{DAD89CEE-1926-421F-80D0-7B327DE27E8C}" dt="2025-12-05T09:19:34.955" v="15"/>
        <pc:sldMkLst>
          <pc:docMk/>
          <pc:sldMk cId="762527720" sldId="418"/>
        </pc:sldMkLst>
      </pc:sldChg>
      <pc:sldChg chg="add del">
        <pc:chgData name="Wioletta Kantowicz" userId="b30f2e61-5321-4f0c-b22f-de2b16a1822c" providerId="ADAL" clId="{DAD89CEE-1926-421F-80D0-7B327DE27E8C}" dt="2025-12-05T09:20:05.013" v="22"/>
        <pc:sldMkLst>
          <pc:docMk/>
          <pc:sldMk cId="3401720094" sldId="420"/>
        </pc:sldMkLst>
      </pc:sldChg>
      <pc:sldChg chg="del">
        <pc:chgData name="Wioletta Kantowicz" userId="b30f2e61-5321-4f0c-b22f-de2b16a1822c" providerId="ADAL" clId="{DAD89CEE-1926-421F-80D0-7B327DE27E8C}" dt="2025-12-05T09:19:55.347" v="19" actId="47"/>
        <pc:sldMkLst>
          <pc:docMk/>
          <pc:sldMk cId="3850839029" sldId="423"/>
        </pc:sldMkLst>
      </pc:sldChg>
      <pc:sldChg chg="add del">
        <pc:chgData name="Wioletta Kantowicz" userId="b30f2e61-5321-4f0c-b22f-de2b16a1822c" providerId="ADAL" clId="{DAD89CEE-1926-421F-80D0-7B327DE27E8C}" dt="2025-12-05T09:18:58.108" v="4"/>
        <pc:sldMkLst>
          <pc:docMk/>
          <pc:sldMk cId="2799977256" sldId="430"/>
        </pc:sldMkLst>
      </pc:sldChg>
      <pc:sldChg chg="add del">
        <pc:chgData name="Wioletta Kantowicz" userId="b30f2e61-5321-4f0c-b22f-de2b16a1822c" providerId="ADAL" clId="{DAD89CEE-1926-421F-80D0-7B327DE27E8C}" dt="2025-12-05T09:19:51.192" v="18"/>
        <pc:sldMkLst>
          <pc:docMk/>
          <pc:sldMk cId="2060292195" sldId="4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5-46C1-ADBF-C32F08F26CA5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5-46C1-ADBF-C32F08F26CA5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5-46C1-ADBF-C32F08F26CA5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A5-46C1-ADBF-C32F08F26CA5}"/>
              </c:ext>
            </c:extLst>
          </c:dPt>
          <c:dLbls>
            <c:dLbl>
              <c:idx val="0"/>
              <c:layout>
                <c:manualLayout>
                  <c:x val="-0.10017092761542144"/>
                  <c:y val="0.1399899643214835"/>
                </c:manualLayout>
              </c:layout>
              <c:tx>
                <c:rich>
                  <a:bodyPr/>
                  <a:lstStyle/>
                  <a:p>
                    <a:fld id="{8FEA87DA-1AF6-44B8-B1D8-1B948CBE71AE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A5-46C1-ADBF-C32F08F26CA5}"/>
                </c:ext>
              </c:extLst>
            </c:dLbl>
            <c:dLbl>
              <c:idx val="1"/>
              <c:layout>
                <c:manualLayout>
                  <c:x val="-9.887337626147237E-2"/>
                  <c:y val="4.4217332417732999E-2"/>
                </c:manualLayout>
              </c:layout>
              <c:tx>
                <c:rich>
                  <a:bodyPr/>
                  <a:lstStyle/>
                  <a:p>
                    <a:fld id="{FCD9179A-B8E3-4D8B-9D96-789422674261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A5-46C1-ADBF-C32F08F26CA5}"/>
                </c:ext>
              </c:extLst>
            </c:dLbl>
            <c:dLbl>
              <c:idx val="2"/>
              <c:layout>
                <c:manualLayout>
                  <c:x val="6.2184839521446926E-2"/>
                  <c:y val="-0.1249558240061624"/>
                </c:manualLayout>
              </c:layout>
              <c:tx>
                <c:rich>
                  <a:bodyPr/>
                  <a:lstStyle/>
                  <a:p>
                    <a:fld id="{7DBA8CB0-2066-4C3C-A67B-0E8A7FD55B85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6A5-46C1-ADBF-C32F08F26CA5}"/>
                </c:ext>
              </c:extLst>
            </c:dLbl>
            <c:dLbl>
              <c:idx val="3"/>
              <c:layout>
                <c:manualLayout>
                  <c:x val="0.13725716356861134"/>
                  <c:y val="0.14570317755270806"/>
                </c:manualLayout>
              </c:layout>
              <c:tx>
                <c:rich>
                  <a:bodyPr/>
                  <a:lstStyle/>
                  <a:p>
                    <a:fld id="{81D0A758-BA69-4BE3-9071-B76229F5D398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A5-46C1-ADBF-C32F08F26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</c:v>
                </c:pt>
                <c:pt idx="1">
                  <c:v>19.399999999999999</c:v>
                </c:pt>
                <c:pt idx="2">
                  <c:v>45.4</c:v>
                </c:pt>
                <c:pt idx="3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A5-46C1-ADBF-C32F08F26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42-4E86-85E4-F6DFED8F3FD9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42-4E86-85E4-F6DFED8F3FD9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42-4E86-85E4-F6DFED8F3FD9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42-4E86-85E4-F6DFED8F3FD9}"/>
              </c:ext>
            </c:extLst>
          </c:dPt>
          <c:dLbls>
            <c:dLbl>
              <c:idx val="0"/>
              <c:layout>
                <c:manualLayout>
                  <c:x val="-8.6616601245660285E-2"/>
                  <c:y val="0.11980773163153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2-4E86-85E4-F6DFED8F3FD9}"/>
                </c:ext>
              </c:extLst>
            </c:dLbl>
            <c:dLbl>
              <c:idx val="1"/>
              <c:layout>
                <c:manualLayout>
                  <c:x val="-7.7599424002317424E-2"/>
                  <c:y val="5.64319414077698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42-4E86-85E4-F6DFED8F3FD9}"/>
                </c:ext>
              </c:extLst>
            </c:dLbl>
            <c:dLbl>
              <c:idx val="2"/>
              <c:layout>
                <c:manualLayout>
                  <c:x val="1.8830457964946368E-2"/>
                  <c:y val="-0.123606414640353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42-4E86-85E4-F6DFED8F3FD9}"/>
                </c:ext>
              </c:extLst>
            </c:dLbl>
            <c:dLbl>
              <c:idx val="3"/>
              <c:layout>
                <c:manualLayout>
                  <c:x val="0.13535835744134905"/>
                  <c:y val="0.120072335133345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42-4E86-85E4-F6DFED8F3F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26.1</c:v>
                </c:pt>
                <c:pt idx="2">
                  <c:v>34</c:v>
                </c:pt>
                <c:pt idx="3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42-4E86-85E4-F6DFED8F3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58-41FC-8205-57C133EFFE18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58-41FC-8205-57C133EFFE18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58-41FC-8205-57C133EFFE18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58-41FC-8205-57C133EFFE18}"/>
              </c:ext>
            </c:extLst>
          </c:dPt>
          <c:dLbls>
            <c:dLbl>
              <c:idx val="0"/>
              <c:layout>
                <c:manualLayout>
                  <c:x val="-0.12278591987197941"/>
                  <c:y val="0.139989915289021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58-41FC-8205-57C133EFFE18}"/>
                </c:ext>
              </c:extLst>
            </c:dLbl>
            <c:dLbl>
              <c:idx val="1"/>
              <c:layout>
                <c:manualLayout>
                  <c:x val="-8.3796859910407098E-2"/>
                  <c:y val="4.4217213634125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58-41FC-8205-57C133EFFE18}"/>
                </c:ext>
              </c:extLst>
            </c:dLbl>
            <c:dLbl>
              <c:idx val="2"/>
              <c:layout>
                <c:manualLayout>
                  <c:x val="6.2184839521446926E-2"/>
                  <c:y val="-0.12495582400616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58-41FC-8205-57C133EFFE18}"/>
                </c:ext>
              </c:extLst>
            </c:dLbl>
            <c:dLbl>
              <c:idx val="3"/>
              <c:layout>
                <c:manualLayout>
                  <c:x val="0.14479539439280739"/>
                  <c:y val="0.16077991201549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58-41FC-8205-57C133EFF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</c:v>
                </c:pt>
                <c:pt idx="1">
                  <c:v>19.399999999999999</c:v>
                </c:pt>
                <c:pt idx="2">
                  <c:v>45.4</c:v>
                </c:pt>
                <c:pt idx="3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58-41FC-8205-57C133EFF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0F6055A-9DA2-46A1-AC65-E792E40B1346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4096C1C-B5EF-41A2-824B-8EE3A9A65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00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715BB9A-C808-4C98-AD71-B8E5F6FB1528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C7FF555-9CF6-455B-A361-1BD9CCEB5F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9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84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2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84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2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5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03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39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1055042" y="459755"/>
            <a:ext cx="3793820" cy="597711"/>
            <a:chOff x="7527889" y="5602514"/>
            <a:chExt cx="3793820" cy="597711"/>
          </a:xfrm>
          <a:effectLst/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/>
          </p:nvSpPr>
          <p:spPr>
            <a:xfrm>
              <a:off x="9028453" y="5725663"/>
              <a:ext cx="2293256" cy="369332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600" dirty="0" err="1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600" dirty="0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/>
          <p:cNvCxnSpPr/>
          <p:nvPr userDrawn="1"/>
        </p:nvCxnSpPr>
        <p:spPr>
          <a:xfrm flipH="1" flipV="1">
            <a:off x="-221820" y="3696291"/>
            <a:ext cx="4828278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8853133" y="4408763"/>
            <a:ext cx="7409031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2" y="1371600"/>
            <a:ext cx="4339686" cy="4339686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59618" y="3387771"/>
            <a:ext cx="8281987" cy="70797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Mukta Light" panose="020B0000000000000000" pitchFamily="34" charset="-18"/>
                <a:cs typeface="Mukta Light" panose="020B0000000000000000" pitchFamily="34" charset="-18"/>
              </a:defRPr>
            </a:lvl1pPr>
          </a:lstStyle>
          <a:p>
            <a:pPr lvl="0"/>
            <a:r>
              <a:rPr lang="pl-PL" dirty="0"/>
              <a:t>Dodaj tytuł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58980" y="4090628"/>
            <a:ext cx="4307220" cy="707979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defRPr>
            </a:lvl1pPr>
          </a:lstStyle>
          <a:p>
            <a:pPr lvl="0"/>
            <a:r>
              <a:rPr lang="pl-PL" dirty="0"/>
              <a:t>Dodaj podtytuł</a:t>
            </a:r>
          </a:p>
        </p:txBody>
      </p:sp>
    </p:spTree>
    <p:extLst>
      <p:ext uri="{BB962C8B-B14F-4D97-AF65-F5344CB8AC3E}">
        <p14:creationId xmlns:p14="http://schemas.microsoft.com/office/powerpoint/2010/main" val="562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8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659" y="1210690"/>
            <a:ext cx="3460115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65568" y="1683384"/>
            <a:ext cx="3797934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4937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943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1055042" y="459755"/>
            <a:ext cx="3793820" cy="597711"/>
            <a:chOff x="7527889" y="5602514"/>
            <a:chExt cx="3793820" cy="597711"/>
          </a:xfrm>
          <a:effectLst/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/>
          </p:nvSpPr>
          <p:spPr>
            <a:xfrm>
              <a:off x="9028453" y="5725663"/>
              <a:ext cx="2293256" cy="369332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600" dirty="0" err="1">
                  <a:solidFill>
                    <a:schemeClr val="tx1"/>
                  </a:solidFill>
                </a:rPr>
                <a:t>extended.tools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/>
          <p:cNvCxnSpPr/>
          <p:nvPr userDrawn="1"/>
        </p:nvCxnSpPr>
        <p:spPr>
          <a:xfrm flipH="1" flipV="1">
            <a:off x="-221820" y="3696291"/>
            <a:ext cx="4828278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8853133" y="4408763"/>
            <a:ext cx="7409031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2" y="1371600"/>
            <a:ext cx="4339686" cy="4339686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59618" y="3387771"/>
            <a:ext cx="8281987" cy="70797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pl-PL" dirty="0"/>
              <a:t>Dodaj tytuł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58980" y="4090628"/>
            <a:ext cx="4307220" cy="707979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Dodaj podtytuł</a:t>
            </a:r>
          </a:p>
        </p:txBody>
      </p:sp>
    </p:spTree>
    <p:extLst>
      <p:ext uri="{BB962C8B-B14F-4D97-AF65-F5344CB8AC3E}">
        <p14:creationId xmlns:p14="http://schemas.microsoft.com/office/powerpoint/2010/main" val="23746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5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4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8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2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0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6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2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4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1109" y="1143000"/>
            <a:ext cx="11663716" cy="489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114504" y="626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960706" y="62619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083" y="6261903"/>
            <a:ext cx="1155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F22-A4DB-45E7-8C91-9889C89BF27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384199" y="6267028"/>
            <a:ext cx="2415233" cy="382075"/>
            <a:chOff x="7527889" y="5602514"/>
            <a:chExt cx="2415233" cy="382075"/>
          </a:xfrm>
          <a:effectLst/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5"/>
              <a:ext cx="786709" cy="364154"/>
            </a:xfrm>
            <a:prstGeom prst="rect">
              <a:avLst/>
            </a:prstGeom>
          </p:spPr>
        </p:pic>
        <p:sp>
          <p:nvSpPr>
            <p:cNvPr id="11" name="Slide Number Placeholder 5"/>
            <p:cNvSpPr txBox="1">
              <a:spLocks/>
            </p:cNvSpPr>
            <p:nvPr/>
          </p:nvSpPr>
          <p:spPr>
            <a:xfrm>
              <a:off x="8373149" y="5636320"/>
              <a:ext cx="1569973" cy="292388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8417599" y="5602514"/>
              <a:ext cx="0" cy="360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82" r:id="rId6"/>
    <p:sldLayoutId id="2147483783" r:id="rId7"/>
    <p:sldLayoutId id="2147483654" r:id="rId8"/>
    <p:sldLayoutId id="2147483778" r:id="rId9"/>
    <p:sldLayoutId id="2147483779" r:id="rId10"/>
    <p:sldLayoutId id="2147483780" r:id="rId11"/>
    <p:sldLayoutId id="2147483655" r:id="rId12"/>
    <p:sldLayoutId id="2147483781" r:id="rId13"/>
    <p:sldLayoutId id="2147483656" r:id="rId14"/>
    <p:sldLayoutId id="2147483657" r:id="rId15"/>
    <p:sldLayoutId id="2147483658" r:id="rId16"/>
    <p:sldLayoutId id="2147483659" r:id="rId17"/>
    <p:sldLayoutId id="2147483915" r:id="rId18"/>
    <p:sldLayoutId id="2147483916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800" spc="-40">
          <a:solidFill>
            <a:schemeClr val="tx1"/>
          </a:solidFill>
          <a:latin typeface="Mukta Light" panose="020B0000000000000000" pitchFamily="34" charset="-18"/>
          <a:ea typeface="+mj-ea"/>
          <a:cs typeface="Mukta Light" panose="020B0000000000000000" pitchFamily="34" charset="-1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1109" y="1143000"/>
            <a:ext cx="11663716" cy="489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114504" y="626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960706" y="62619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083" y="6261903"/>
            <a:ext cx="1155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F22-A4DB-45E7-8C91-9889C89BF27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384199" y="6267028"/>
            <a:ext cx="2415233" cy="382075"/>
            <a:chOff x="7527889" y="5602514"/>
            <a:chExt cx="2415233" cy="382075"/>
          </a:xfrm>
          <a:effectLst/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5"/>
              <a:ext cx="786709" cy="364154"/>
            </a:xfrm>
            <a:prstGeom prst="rect">
              <a:avLst/>
            </a:prstGeom>
          </p:spPr>
        </p:pic>
        <p:sp>
          <p:nvSpPr>
            <p:cNvPr id="11" name="Slide Number Placeholder 5"/>
            <p:cNvSpPr txBox="1">
              <a:spLocks/>
            </p:cNvSpPr>
            <p:nvPr/>
          </p:nvSpPr>
          <p:spPr>
            <a:xfrm>
              <a:off x="8373149" y="5636320"/>
              <a:ext cx="1569973" cy="292388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extended.tools</a:t>
              </a:r>
              <a:r>
                <a:rPr lang="pl-PL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8417599" y="5602514"/>
              <a:ext cx="0" cy="360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57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Analiza Indywidualna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35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indywidualne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91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lang="en-US" sz="2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6"/>
          <p:cNvSpPr>
            <a:spLocks noChangeAspect="1"/>
          </p:cNvSpPr>
          <p:nvPr/>
        </p:nvSpPr>
        <p:spPr>
          <a:xfrm>
            <a:off x="3382727" y="5754622"/>
            <a:ext cx="1309098" cy="71302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2"/>
          <p:cNvSpPr>
            <a:spLocks noChangeAspect="1"/>
          </p:cNvSpPr>
          <p:nvPr/>
        </p:nvSpPr>
        <p:spPr>
          <a:xfrm>
            <a:off x="7157528" y="313336"/>
            <a:ext cx="1162346" cy="633093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-1228955" y="1582057"/>
            <a:ext cx="10299930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2153729" y="2138827"/>
            <a:ext cx="3946337" cy="3006462"/>
            <a:chOff x="2153729" y="2138827"/>
            <a:chExt cx="3946337" cy="3006462"/>
          </a:xfrm>
        </p:grpSpPr>
        <p:sp>
          <p:nvSpPr>
            <p:cNvPr id="5" name="Prostokąt z rogami zaokrąglonymi z jednej strony 4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29357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jest narzędziem służącym do obserwacji </a:t>
              </a:r>
              <a:b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analizowania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zachowania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 -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do analizowania pełnej osobowośc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respondenta.</a:t>
              </a:r>
            </a:p>
          </p:txBody>
        </p:sp>
        <p:sp>
          <p:nvSpPr>
            <p:cNvPr id="7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mierzy?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169270" y="2138827"/>
              <a:ext cx="3930796" cy="2854087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Freeform 134"/>
            <p:cNvSpPr>
              <a:spLocks noEditPoints="1"/>
            </p:cNvSpPr>
            <p:nvPr/>
          </p:nvSpPr>
          <p:spPr bwMode="auto">
            <a:xfrm>
              <a:off x="3856351" y="2628217"/>
              <a:ext cx="556633" cy="527776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6309" y="2138827"/>
            <a:ext cx="4522005" cy="3615795"/>
            <a:chOff x="6846309" y="2138827"/>
            <a:chExt cx="4522005" cy="3615795"/>
          </a:xfrm>
        </p:grpSpPr>
        <p:sp>
          <p:nvSpPr>
            <p:cNvPr id="20" name="Prostokąt zaokrąglony 19"/>
            <p:cNvSpPr/>
            <p:nvPr/>
          </p:nvSpPr>
          <p:spPr>
            <a:xfrm>
              <a:off x="6875336" y="2138827"/>
              <a:ext cx="4405893" cy="3512674"/>
            </a:xfrm>
            <a:prstGeom prst="roundRect">
              <a:avLst>
                <a:gd name="adj" fmla="val 11624"/>
              </a:avLst>
            </a:prstGeom>
            <a:solidFill>
              <a:schemeClr val="bg1"/>
            </a:solidFill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 rogami zaokrąglonymi z jednej strony 16"/>
            <p:cNvSpPr/>
            <p:nvPr/>
          </p:nvSpPr>
          <p:spPr>
            <a:xfrm>
              <a:off x="6875336" y="2138827"/>
              <a:ext cx="4401336" cy="1125870"/>
            </a:xfrm>
            <a:prstGeom prst="round2SameRect">
              <a:avLst>
                <a:gd name="adj1" fmla="val 36125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 37"/>
            <p:cNvSpPr/>
            <p:nvPr/>
          </p:nvSpPr>
          <p:spPr>
            <a:xfrm>
              <a:off x="6846309" y="3245188"/>
              <a:ext cx="4522005" cy="25094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klasyfikuje ludzi na dobrych lub złych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ani na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mniej lub bardziej inteligentnych. </a:t>
              </a:r>
              <a:b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mierzy wiedzy ani umiejętności zawodowych. Żaden ze stylów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jest lepszy, ani gorszy.</a:t>
              </a:r>
            </a:p>
          </p:txBody>
        </p:sp>
        <p:sp>
          <p:nvSpPr>
            <p:cNvPr id="19" name="Rectangle 39"/>
            <p:cNvSpPr/>
            <p:nvPr/>
          </p:nvSpPr>
          <p:spPr>
            <a:xfrm>
              <a:off x="7608146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robi?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8894559" y="2728376"/>
              <a:ext cx="360478" cy="360857"/>
            </a:xfrm>
            <a:custGeom>
              <a:avLst/>
              <a:gdLst>
                <a:gd name="T0" fmla="*/ 464 w 466"/>
                <a:gd name="T1" fmla="*/ 453 h 465"/>
                <a:gd name="T2" fmla="*/ 464 w 466"/>
                <a:gd name="T3" fmla="*/ 463 h 465"/>
                <a:gd name="T4" fmla="*/ 459 w 466"/>
                <a:gd name="T5" fmla="*/ 465 h 465"/>
                <a:gd name="T6" fmla="*/ 454 w 466"/>
                <a:gd name="T7" fmla="*/ 463 h 465"/>
                <a:gd name="T8" fmla="*/ 233 w 466"/>
                <a:gd name="T9" fmla="*/ 243 h 465"/>
                <a:gd name="T10" fmla="*/ 13 w 466"/>
                <a:gd name="T11" fmla="*/ 463 h 465"/>
                <a:gd name="T12" fmla="*/ 8 w 466"/>
                <a:gd name="T13" fmla="*/ 465 h 465"/>
                <a:gd name="T14" fmla="*/ 3 w 466"/>
                <a:gd name="T15" fmla="*/ 463 h 465"/>
                <a:gd name="T16" fmla="*/ 3 w 466"/>
                <a:gd name="T17" fmla="*/ 453 h 465"/>
                <a:gd name="T18" fmla="*/ 223 w 466"/>
                <a:gd name="T19" fmla="*/ 233 h 465"/>
                <a:gd name="T20" fmla="*/ 3 w 466"/>
                <a:gd name="T21" fmla="*/ 12 h 465"/>
                <a:gd name="T22" fmla="*/ 3 w 466"/>
                <a:gd name="T23" fmla="*/ 2 h 465"/>
                <a:gd name="T24" fmla="*/ 13 w 466"/>
                <a:gd name="T25" fmla="*/ 2 h 465"/>
                <a:gd name="T26" fmla="*/ 233 w 466"/>
                <a:gd name="T27" fmla="*/ 223 h 465"/>
                <a:gd name="T28" fmla="*/ 454 w 466"/>
                <a:gd name="T29" fmla="*/ 2 h 465"/>
                <a:gd name="T30" fmla="*/ 464 w 466"/>
                <a:gd name="T31" fmla="*/ 2 h 465"/>
                <a:gd name="T32" fmla="*/ 464 w 466"/>
                <a:gd name="T33" fmla="*/ 12 h 465"/>
                <a:gd name="T34" fmla="*/ 243 w 466"/>
                <a:gd name="T35" fmla="*/ 233 h 465"/>
                <a:gd name="T36" fmla="*/ 464 w 466"/>
                <a:gd name="T37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6" h="465">
                  <a:moveTo>
                    <a:pt x="464" y="453"/>
                  </a:moveTo>
                  <a:cubicBezTo>
                    <a:pt x="466" y="456"/>
                    <a:pt x="466" y="460"/>
                    <a:pt x="464" y="463"/>
                  </a:cubicBezTo>
                  <a:cubicBezTo>
                    <a:pt x="462" y="464"/>
                    <a:pt x="460" y="465"/>
                    <a:pt x="459" y="465"/>
                  </a:cubicBezTo>
                  <a:cubicBezTo>
                    <a:pt x="457" y="465"/>
                    <a:pt x="455" y="464"/>
                    <a:pt x="454" y="463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13" y="463"/>
                    <a:pt x="13" y="463"/>
                    <a:pt x="13" y="463"/>
                  </a:cubicBezTo>
                  <a:cubicBezTo>
                    <a:pt x="12" y="464"/>
                    <a:pt x="10" y="465"/>
                    <a:pt x="8" y="465"/>
                  </a:cubicBezTo>
                  <a:cubicBezTo>
                    <a:pt x="6" y="465"/>
                    <a:pt x="4" y="464"/>
                    <a:pt x="3" y="463"/>
                  </a:cubicBezTo>
                  <a:cubicBezTo>
                    <a:pt x="0" y="460"/>
                    <a:pt x="0" y="456"/>
                    <a:pt x="3" y="453"/>
                  </a:cubicBezTo>
                  <a:cubicBezTo>
                    <a:pt x="223" y="233"/>
                    <a:pt x="223" y="233"/>
                    <a:pt x="223" y="23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6" y="0"/>
                    <a:pt x="461" y="0"/>
                    <a:pt x="464" y="2"/>
                  </a:cubicBezTo>
                  <a:cubicBezTo>
                    <a:pt x="466" y="5"/>
                    <a:pt x="466" y="10"/>
                    <a:pt x="464" y="12"/>
                  </a:cubicBezTo>
                  <a:cubicBezTo>
                    <a:pt x="243" y="233"/>
                    <a:pt x="243" y="233"/>
                    <a:pt x="243" y="233"/>
                  </a:cubicBezTo>
                  <a:lnTo>
                    <a:pt x="464" y="45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88 -2.22222E-6 C 0.31602 -2.22222E-6 0.43828 0.00209 0.43828 0.00509 C 0.43828 0.00787 0.31602 0.01065 0.16888 0.01065 C 0.0194 0.01065 -0.10052 0.00787 -0.10052 0.00509 C -0.10052 0.00209 0.0194 -2.22222E-6 0.16888 -2.22222E-6 Z " pathEditMode="relative" rAng="0" ptsTypes="AAAAA">
                                      <p:cBhvr>
                                        <p:cTn id="21" dur="2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C 0.06901 3.33333E-6 0.125 0.00139 0.125 0.00324 C 0.125 0.00509 0.06901 0.00671 4.375E-6 0.00671 C -0.06901 0.00671 -0.125 0.00509 -0.125 0.00324 C -0.125 0.00139 -0.06901 3.33333E-6 4.375E-6 3.33333E-6 Z " pathEditMode="relative" rAng="0" ptsTypes="AAAAA">
                                      <p:cBhvr>
                                        <p:cTn id="26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mierzymy?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9431284" y="277374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Rola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 pracy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9431284" y="389236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Pożądane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9431284" y="500342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Kultura</a:t>
            </a:r>
            <a:r>
              <a:rPr lang="pl-PL" sz="1800" kern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organizacyjna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7412342" y="336527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dostosowane</a:t>
            </a:r>
            <a:endParaRPr lang="pl-PL" sz="1800" b="1" kern="1200" dirty="0">
              <a:solidFill>
                <a:schemeClr val="bg1">
                  <a:lumMod val="50000"/>
                </a:scheme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7412342" y="448389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Więcej energii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6" y="456136"/>
            <a:ext cx="2174974" cy="100675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7310293" y="1620606"/>
            <a:ext cx="5224607" cy="892552"/>
            <a:chOff x="6096000" y="589261"/>
            <a:chExt cx="6428442" cy="461964"/>
          </a:xfrm>
          <a:solidFill>
            <a:schemeClr val="bg1">
              <a:lumMod val="65000"/>
            </a:schemeClr>
          </a:solidFill>
        </p:grpSpPr>
        <p:sp>
          <p:nvSpPr>
            <p:cNvPr id="9" name="Prostokąt zaokrąglony 8"/>
            <p:cNvSpPr/>
            <p:nvPr/>
          </p:nvSpPr>
          <p:spPr>
            <a:xfrm>
              <a:off x="6096000" y="589410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extBox 91"/>
            <p:cNvSpPr txBox="1"/>
            <p:nvPr/>
          </p:nvSpPr>
          <p:spPr>
            <a:xfrm>
              <a:off x="6188805" y="589261"/>
              <a:ext cx="5156563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Adaptowane (Świadome) zachowania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-361949" y="1620899"/>
            <a:ext cx="5757081" cy="897535"/>
            <a:chOff x="5823891" y="4628233"/>
            <a:chExt cx="6700551" cy="464543"/>
          </a:xfrm>
          <a:solidFill>
            <a:schemeClr val="bg1">
              <a:lumMod val="65000"/>
            </a:schemeClr>
          </a:solidFill>
        </p:grpSpPr>
        <p:sp>
          <p:nvSpPr>
            <p:cNvPr id="12" name="Prostokąt zaokrąglony 11"/>
            <p:cNvSpPr/>
            <p:nvPr/>
          </p:nvSpPr>
          <p:spPr>
            <a:xfrm>
              <a:off x="5823891" y="4628233"/>
              <a:ext cx="6700551" cy="46166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l-PL" dirty="0"/>
            </a:p>
          </p:txBody>
        </p:sp>
        <p:sp>
          <p:nvSpPr>
            <p:cNvPr id="13" name="TextBox 91"/>
            <p:cNvSpPr txBox="1"/>
            <p:nvPr/>
          </p:nvSpPr>
          <p:spPr>
            <a:xfrm>
              <a:off x="6583782" y="4630812"/>
              <a:ext cx="5759359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Naturalne (Nieświadome) zachowania</a:t>
              </a:r>
              <a:endParaRPr lang="en-US" sz="26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sp>
        <p:nvSpPr>
          <p:cNvPr id="29" name="Prostokąt zaokrąglony 28"/>
          <p:cNvSpPr/>
          <p:nvPr/>
        </p:nvSpPr>
        <p:spPr>
          <a:xfrm>
            <a:off x="981194" y="277374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spontaniczne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3046282" y="336527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  <a:r>
              <a:rPr lang="pl-PL" sz="1800" kern="12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pod presją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981194" y="500342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naturalne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981194" y="389236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stresujące </a:t>
            </a:r>
            <a:r>
              <a:rPr lang="pl-PL" sz="1800" kern="1200" dirty="0">
                <a:solidFill>
                  <a:schemeClr val="tx1"/>
                </a:solidFill>
              </a:rPr>
              <a:t>zachowania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3046282" y="448389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</a:t>
            </a:r>
            <a:b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energii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5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48304" y="3387771"/>
            <a:ext cx="8281987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Strony tekstowe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328229" y="4090628"/>
            <a:ext cx="4307220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Raportu</a:t>
            </a:r>
          </a:p>
        </p:txBody>
      </p:sp>
    </p:spTree>
    <p:extLst>
      <p:ext uri="{BB962C8B-B14F-4D97-AF65-F5344CB8AC3E}">
        <p14:creationId xmlns:p14="http://schemas.microsoft.com/office/powerpoint/2010/main" val="3034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778" y="2364485"/>
            <a:ext cx="6042660" cy="3182620"/>
          </a:xfrm>
          <a:custGeom>
            <a:avLst/>
            <a:gdLst/>
            <a:ahLst/>
            <a:cxnLst/>
            <a:rect l="l" t="t" r="r" b="b"/>
            <a:pathLst>
              <a:path w="6042659" h="3182620">
                <a:moveTo>
                  <a:pt x="0" y="530351"/>
                </a:moveTo>
                <a:lnTo>
                  <a:pt x="2167" y="482085"/>
                </a:lnTo>
                <a:lnTo>
                  <a:pt x="8546" y="435031"/>
                </a:lnTo>
                <a:lnTo>
                  <a:pt x="18947" y="389378"/>
                </a:lnTo>
                <a:lnTo>
                  <a:pt x="33185" y="345312"/>
                </a:lnTo>
                <a:lnTo>
                  <a:pt x="51071" y="303021"/>
                </a:lnTo>
                <a:lnTo>
                  <a:pt x="72418" y="262692"/>
                </a:lnTo>
                <a:lnTo>
                  <a:pt x="97039" y="224513"/>
                </a:lnTo>
                <a:lnTo>
                  <a:pt x="124746" y="188670"/>
                </a:lnTo>
                <a:lnTo>
                  <a:pt x="155352" y="155352"/>
                </a:lnTo>
                <a:lnTo>
                  <a:pt x="188670" y="124746"/>
                </a:lnTo>
                <a:lnTo>
                  <a:pt x="224513" y="97039"/>
                </a:lnTo>
                <a:lnTo>
                  <a:pt x="262692" y="72418"/>
                </a:lnTo>
                <a:lnTo>
                  <a:pt x="303021" y="51071"/>
                </a:lnTo>
                <a:lnTo>
                  <a:pt x="345312" y="33185"/>
                </a:lnTo>
                <a:lnTo>
                  <a:pt x="389378" y="18947"/>
                </a:lnTo>
                <a:lnTo>
                  <a:pt x="435031" y="8546"/>
                </a:lnTo>
                <a:lnTo>
                  <a:pt x="482085" y="2167"/>
                </a:lnTo>
                <a:lnTo>
                  <a:pt x="530351" y="0"/>
                </a:lnTo>
                <a:lnTo>
                  <a:pt x="5512308" y="0"/>
                </a:lnTo>
                <a:lnTo>
                  <a:pt x="5560574" y="2167"/>
                </a:lnTo>
                <a:lnTo>
                  <a:pt x="5607628" y="8546"/>
                </a:lnTo>
                <a:lnTo>
                  <a:pt x="5653281" y="18947"/>
                </a:lnTo>
                <a:lnTo>
                  <a:pt x="5697347" y="33185"/>
                </a:lnTo>
                <a:lnTo>
                  <a:pt x="5739638" y="51071"/>
                </a:lnTo>
                <a:lnTo>
                  <a:pt x="5779967" y="72418"/>
                </a:lnTo>
                <a:lnTo>
                  <a:pt x="5818146" y="97039"/>
                </a:lnTo>
                <a:lnTo>
                  <a:pt x="5853989" y="124746"/>
                </a:lnTo>
                <a:lnTo>
                  <a:pt x="5887307" y="155352"/>
                </a:lnTo>
                <a:lnTo>
                  <a:pt x="5917913" y="188670"/>
                </a:lnTo>
                <a:lnTo>
                  <a:pt x="5945620" y="224513"/>
                </a:lnTo>
                <a:lnTo>
                  <a:pt x="5970241" y="262692"/>
                </a:lnTo>
                <a:lnTo>
                  <a:pt x="5991588" y="303021"/>
                </a:lnTo>
                <a:lnTo>
                  <a:pt x="6009474" y="345312"/>
                </a:lnTo>
                <a:lnTo>
                  <a:pt x="6023712" y="389378"/>
                </a:lnTo>
                <a:lnTo>
                  <a:pt x="6034113" y="435031"/>
                </a:lnTo>
                <a:lnTo>
                  <a:pt x="6040492" y="482085"/>
                </a:lnTo>
                <a:lnTo>
                  <a:pt x="6042660" y="530351"/>
                </a:lnTo>
                <a:lnTo>
                  <a:pt x="6042660" y="2651760"/>
                </a:lnTo>
                <a:lnTo>
                  <a:pt x="6040492" y="2700026"/>
                </a:lnTo>
                <a:lnTo>
                  <a:pt x="6034113" y="2747080"/>
                </a:lnTo>
                <a:lnTo>
                  <a:pt x="6023712" y="2792733"/>
                </a:lnTo>
                <a:lnTo>
                  <a:pt x="6009474" y="2836799"/>
                </a:lnTo>
                <a:lnTo>
                  <a:pt x="5991588" y="2879090"/>
                </a:lnTo>
                <a:lnTo>
                  <a:pt x="5970241" y="2919419"/>
                </a:lnTo>
                <a:lnTo>
                  <a:pt x="5945620" y="2957598"/>
                </a:lnTo>
                <a:lnTo>
                  <a:pt x="5917913" y="2993441"/>
                </a:lnTo>
                <a:lnTo>
                  <a:pt x="5887307" y="3026759"/>
                </a:lnTo>
                <a:lnTo>
                  <a:pt x="5853989" y="3057365"/>
                </a:lnTo>
                <a:lnTo>
                  <a:pt x="5818146" y="3085072"/>
                </a:lnTo>
                <a:lnTo>
                  <a:pt x="5779967" y="3109693"/>
                </a:lnTo>
                <a:lnTo>
                  <a:pt x="5739638" y="3131040"/>
                </a:lnTo>
                <a:lnTo>
                  <a:pt x="5697347" y="3148926"/>
                </a:lnTo>
                <a:lnTo>
                  <a:pt x="5653281" y="3163164"/>
                </a:lnTo>
                <a:lnTo>
                  <a:pt x="5607628" y="3173565"/>
                </a:lnTo>
                <a:lnTo>
                  <a:pt x="5560574" y="3179944"/>
                </a:lnTo>
                <a:lnTo>
                  <a:pt x="5512308" y="3182112"/>
                </a:lnTo>
                <a:lnTo>
                  <a:pt x="530351" y="3182112"/>
                </a:lnTo>
                <a:lnTo>
                  <a:pt x="482085" y="3179944"/>
                </a:lnTo>
                <a:lnTo>
                  <a:pt x="435031" y="3173565"/>
                </a:lnTo>
                <a:lnTo>
                  <a:pt x="389378" y="3163164"/>
                </a:lnTo>
                <a:lnTo>
                  <a:pt x="345312" y="3148926"/>
                </a:lnTo>
                <a:lnTo>
                  <a:pt x="303021" y="3131040"/>
                </a:lnTo>
                <a:lnTo>
                  <a:pt x="262692" y="3109693"/>
                </a:lnTo>
                <a:lnTo>
                  <a:pt x="224513" y="3085072"/>
                </a:lnTo>
                <a:lnTo>
                  <a:pt x="188670" y="3057365"/>
                </a:lnTo>
                <a:lnTo>
                  <a:pt x="155352" y="3026759"/>
                </a:lnTo>
                <a:lnTo>
                  <a:pt x="124746" y="2993441"/>
                </a:lnTo>
                <a:lnTo>
                  <a:pt x="97039" y="2957598"/>
                </a:lnTo>
                <a:lnTo>
                  <a:pt x="72418" y="2919419"/>
                </a:lnTo>
                <a:lnTo>
                  <a:pt x="51071" y="2879090"/>
                </a:lnTo>
                <a:lnTo>
                  <a:pt x="33185" y="2836799"/>
                </a:lnTo>
                <a:lnTo>
                  <a:pt x="18947" y="2792733"/>
                </a:lnTo>
                <a:lnTo>
                  <a:pt x="8546" y="2747080"/>
                </a:lnTo>
                <a:lnTo>
                  <a:pt x="2167" y="2700026"/>
                </a:lnTo>
                <a:lnTo>
                  <a:pt x="0" y="2651760"/>
                </a:lnTo>
                <a:lnTo>
                  <a:pt x="0" y="530351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82624"/>
            <a:ext cx="3714115" cy="462280"/>
          </a:xfrm>
          <a:custGeom>
            <a:avLst/>
            <a:gdLst/>
            <a:ahLst/>
            <a:cxnLst/>
            <a:rect l="l" t="t" r="r" b="b"/>
            <a:pathLst>
              <a:path w="3714115" h="462280">
                <a:moveTo>
                  <a:pt x="3637026" y="0"/>
                </a:moveTo>
                <a:lnTo>
                  <a:pt x="0" y="0"/>
                </a:lnTo>
                <a:lnTo>
                  <a:pt x="0" y="461772"/>
                </a:lnTo>
                <a:lnTo>
                  <a:pt x="3637026" y="461772"/>
                </a:lnTo>
                <a:lnTo>
                  <a:pt x="3666999" y="455729"/>
                </a:lnTo>
                <a:lnTo>
                  <a:pt x="3691461" y="439245"/>
                </a:lnTo>
                <a:lnTo>
                  <a:pt x="3707945" y="414783"/>
                </a:lnTo>
                <a:lnTo>
                  <a:pt x="3713988" y="384810"/>
                </a:lnTo>
                <a:lnTo>
                  <a:pt x="3713988" y="76962"/>
                </a:lnTo>
                <a:lnTo>
                  <a:pt x="3707945" y="46988"/>
                </a:lnTo>
                <a:lnTo>
                  <a:pt x="3691461" y="22526"/>
                </a:lnTo>
                <a:lnTo>
                  <a:pt x="3666999" y="6042"/>
                </a:lnTo>
                <a:lnTo>
                  <a:pt x="3637026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82624"/>
            <a:ext cx="3590925" cy="462280"/>
          </a:xfrm>
          <a:custGeom>
            <a:avLst/>
            <a:gdLst/>
            <a:ahLst/>
            <a:cxnLst/>
            <a:rect l="l" t="t" r="r" b="b"/>
            <a:pathLst>
              <a:path w="3590925" h="462280">
                <a:moveTo>
                  <a:pt x="0" y="461772"/>
                </a:moveTo>
                <a:lnTo>
                  <a:pt x="3590544" y="461772"/>
                </a:lnTo>
                <a:lnTo>
                  <a:pt x="35905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234" y="2559024"/>
            <a:ext cx="5420360" cy="26935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Prezentowane </a:t>
            </a:r>
            <a:r>
              <a:rPr kumimoji="0" sz="19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treści </a:t>
            </a:r>
            <a:r>
              <a:rPr kumimoji="0" sz="1900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są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wypadkową</a:t>
            </a:r>
            <a:r>
              <a:rPr kumimoji="0" sz="1900" b="0" i="1" u="none" strike="noStrike" kern="1200" cap="none" spc="2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odpowiedzi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3299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pytania </a:t>
            </a: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zawarte </a:t>
            </a:r>
            <a:r>
              <a:rPr kumimoji="0" sz="19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kwestionariuszu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behawioralnej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DISC. </a:t>
            </a:r>
            <a:r>
              <a:rPr kumimoji="0" sz="19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Wyniki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nie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powinny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być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jedynym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kryterium 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podejmowaniu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decyzji</a:t>
            </a:r>
            <a:r>
              <a:rPr kumimoji="0" sz="1900" b="0" i="1" u="none" strike="noStrike" kern="1200" cap="none" spc="-8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personalnych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2705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Należy </a:t>
            </a:r>
            <a:r>
              <a:rPr kumimoji="0" sz="19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 </a:t>
            </a:r>
            <a:r>
              <a:rPr kumimoji="0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traktować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jako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uzupełniające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źródło 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informacji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przydatnych </a:t>
            </a:r>
            <a:r>
              <a:rPr kumimoji="0" sz="1900" b="0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doskonalenia 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skuteczności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osobistej </a:t>
            </a:r>
            <a:r>
              <a:rPr kumimoji="0" sz="1900" b="0" i="1" u="none" strike="noStrike" kern="1200" cap="none" spc="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zawodowej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981" y="2279142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19" y="2278379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981" y="3204210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19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3"/>
                </a:lnTo>
                <a:lnTo>
                  <a:pt x="75184" y="451103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19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" y="3203448"/>
            <a:ext cx="367665" cy="457200"/>
          </a:xfrm>
          <a:custGeom>
            <a:avLst/>
            <a:gdLst/>
            <a:ahLst/>
            <a:cxnLst/>
            <a:rect l="l" t="t" r="r" b="b"/>
            <a:pathLst>
              <a:path w="367665" h="457200">
                <a:moveTo>
                  <a:pt x="367284" y="0"/>
                </a:moveTo>
                <a:lnTo>
                  <a:pt x="61214" y="0"/>
                </a:lnTo>
                <a:lnTo>
                  <a:pt x="37386" y="4814"/>
                </a:lnTo>
                <a:lnTo>
                  <a:pt x="17929" y="17938"/>
                </a:lnTo>
                <a:lnTo>
                  <a:pt x="4810" y="37397"/>
                </a:lnTo>
                <a:lnTo>
                  <a:pt x="0" y="61213"/>
                </a:lnTo>
                <a:lnTo>
                  <a:pt x="0" y="395986"/>
                </a:lnTo>
                <a:lnTo>
                  <a:pt x="4810" y="419802"/>
                </a:lnTo>
                <a:lnTo>
                  <a:pt x="17929" y="439261"/>
                </a:lnTo>
                <a:lnTo>
                  <a:pt x="37386" y="452385"/>
                </a:lnTo>
                <a:lnTo>
                  <a:pt x="61214" y="457200"/>
                </a:lnTo>
                <a:lnTo>
                  <a:pt x="367284" y="457200"/>
                </a:lnTo>
                <a:lnTo>
                  <a:pt x="36728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981" y="4142994"/>
            <a:ext cx="3831590" cy="452755"/>
          </a:xfrm>
          <a:custGeom>
            <a:avLst/>
            <a:gdLst/>
            <a:ahLst/>
            <a:cxnLst/>
            <a:rect l="l" t="t" r="r" b="b"/>
            <a:pathLst>
              <a:path w="3831590" h="452754">
                <a:moveTo>
                  <a:pt x="0" y="75437"/>
                </a:moveTo>
                <a:lnTo>
                  <a:pt x="5929" y="46077"/>
                </a:lnTo>
                <a:lnTo>
                  <a:pt x="22098" y="22097"/>
                </a:lnTo>
                <a:lnTo>
                  <a:pt x="46077" y="5929"/>
                </a:lnTo>
                <a:lnTo>
                  <a:pt x="75438" y="0"/>
                </a:lnTo>
                <a:lnTo>
                  <a:pt x="3755898" y="0"/>
                </a:lnTo>
                <a:lnTo>
                  <a:pt x="3785258" y="5929"/>
                </a:lnTo>
                <a:lnTo>
                  <a:pt x="3809237" y="22097"/>
                </a:lnTo>
                <a:lnTo>
                  <a:pt x="3825406" y="46077"/>
                </a:lnTo>
                <a:lnTo>
                  <a:pt x="3831335" y="75437"/>
                </a:lnTo>
                <a:lnTo>
                  <a:pt x="3831335" y="377189"/>
                </a:lnTo>
                <a:lnTo>
                  <a:pt x="3825406" y="406550"/>
                </a:lnTo>
                <a:lnTo>
                  <a:pt x="3809237" y="430529"/>
                </a:lnTo>
                <a:lnTo>
                  <a:pt x="3785258" y="446698"/>
                </a:lnTo>
                <a:lnTo>
                  <a:pt x="3755898" y="452627"/>
                </a:lnTo>
                <a:lnTo>
                  <a:pt x="75438" y="452627"/>
                </a:lnTo>
                <a:lnTo>
                  <a:pt x="46077" y="446698"/>
                </a:lnTo>
                <a:lnTo>
                  <a:pt x="22098" y="430529"/>
                </a:lnTo>
                <a:lnTo>
                  <a:pt x="5929" y="406550"/>
                </a:lnTo>
                <a:lnTo>
                  <a:pt x="0" y="377189"/>
                </a:lnTo>
                <a:lnTo>
                  <a:pt x="0" y="7543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219" y="4142232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8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981" y="5118353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19" y="5117591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3"/>
                </a:lnTo>
                <a:lnTo>
                  <a:pt x="0" y="394715"/>
                </a:lnTo>
                <a:lnTo>
                  <a:pt x="4910" y="419052"/>
                </a:lnTo>
                <a:lnTo>
                  <a:pt x="18302" y="438911"/>
                </a:lnTo>
                <a:lnTo>
                  <a:pt x="38163" y="452294"/>
                </a:lnTo>
                <a:lnTo>
                  <a:pt x="62484" y="457199"/>
                </a:lnTo>
                <a:lnTo>
                  <a:pt x="374904" y="457199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992504" y="1272926"/>
            <a:ext cx="38764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indent="0">
              <a:lnSpc>
                <a:spcPct val="100000"/>
              </a:lnSpc>
              <a:buNone/>
            </a:pPr>
            <a:r>
              <a:rPr lang="pl-PL" dirty="0"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Budowa raportu</a:t>
            </a:r>
            <a:endParaRPr dirty="0"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BED654-65F7-453D-9ADE-27FC2BC5AEE1}"/>
              </a:ext>
            </a:extLst>
          </p:cNvPr>
          <p:cNvSpPr txBox="1"/>
          <p:nvPr/>
        </p:nvSpPr>
        <p:spPr>
          <a:xfrm>
            <a:off x="666855" y="231838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Wprowadzenie teoretyczne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9E50402-BE49-41F5-A0CB-16FD24A65FD8}"/>
              </a:ext>
            </a:extLst>
          </p:cNvPr>
          <p:cNvSpPr txBox="1"/>
          <p:nvPr/>
        </p:nvSpPr>
        <p:spPr>
          <a:xfrm>
            <a:off x="666855" y="3245733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Diament Extended DISC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E9319F3-3945-42D5-BBEE-8CEDCC0BD10F}"/>
              </a:ext>
            </a:extLst>
          </p:cNvPr>
          <p:cNvSpPr txBox="1"/>
          <p:nvPr/>
        </p:nvSpPr>
        <p:spPr>
          <a:xfrm>
            <a:off x="666855" y="418470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Profile Extended DISC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8BFC002-F7FF-43D6-BA86-D5634C46A9C7}"/>
              </a:ext>
            </a:extLst>
          </p:cNvPr>
          <p:cNvSpPr txBox="1"/>
          <p:nvPr/>
        </p:nvSpPr>
        <p:spPr>
          <a:xfrm>
            <a:off x="666855" y="5159429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Strony tekstowe</a:t>
            </a:r>
            <a:endParaRPr lang="pl-PL" sz="2000" dirty="0">
              <a:latin typeface="Mukta Light" panose="020B0000000000000000" pitchFamily="34" charset="-18"/>
              <a:ea typeface="Open Sans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A2ACCA5-265A-4565-A3DB-7536DC8EF8EA}"/>
              </a:ext>
            </a:extLst>
          </p:cNvPr>
          <p:cNvSpPr txBox="1"/>
          <p:nvPr/>
        </p:nvSpPr>
        <p:spPr>
          <a:xfrm>
            <a:off x="271780" y="17300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Analiza Indywidualna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</a:t>
            </a: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DISC</a:t>
            </a:r>
            <a:endParaRPr lang="pl-PL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EC2EE19-6751-4E9C-9916-1B2576F52535}"/>
              </a:ext>
            </a:extLst>
          </p:cNvPr>
          <p:cNvSpPr txBox="1"/>
          <p:nvPr/>
        </p:nvSpPr>
        <p:spPr>
          <a:xfrm>
            <a:off x="641640" y="229740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95C157C-639F-4543-ADA3-C2CD66A6F477}"/>
              </a:ext>
            </a:extLst>
          </p:cNvPr>
          <p:cNvSpPr txBox="1"/>
          <p:nvPr/>
        </p:nvSpPr>
        <p:spPr>
          <a:xfrm>
            <a:off x="641223" y="322894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2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196FC44-41E2-4122-8370-B49377BB0FDE}"/>
              </a:ext>
            </a:extLst>
          </p:cNvPr>
          <p:cNvSpPr txBox="1"/>
          <p:nvPr/>
        </p:nvSpPr>
        <p:spPr>
          <a:xfrm>
            <a:off x="641223" y="4170801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4F40EA3-5150-42C4-AE34-E4C553A68A15}"/>
              </a:ext>
            </a:extLst>
          </p:cNvPr>
          <p:cNvSpPr txBox="1"/>
          <p:nvPr/>
        </p:nvSpPr>
        <p:spPr>
          <a:xfrm>
            <a:off x="641223" y="513843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3214221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Moduły tekstowe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371475" y="2154489"/>
            <a:ext cx="356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Opis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typowych zachowań </a:t>
            </a: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osób </a:t>
            </a:r>
            <a:b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</a:b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podobnym stylu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3935533" y="1364343"/>
            <a:ext cx="8112126" cy="5986079"/>
            <a:chOff x="2970561" y="1712010"/>
            <a:chExt cx="8112126" cy="5986079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0561" y="1712010"/>
              <a:ext cx="8112126" cy="5986079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AA385C2B-F348-4507-80DB-42A303027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253" y="2305983"/>
              <a:ext cx="5560742" cy="3414712"/>
            </a:xfrm>
            <a:prstGeom prst="rect">
              <a:avLst/>
            </a:prstGeom>
          </p:spPr>
        </p:pic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378405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Mocne strony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8" y="1364343"/>
            <a:ext cx="8112126" cy="59860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1109" y="231282"/>
            <a:ext cx="6043709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Raporty Indywidualne </a:t>
            </a:r>
            <a:r>
              <a:rPr lang="pl-PL" b="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17</a:t>
            </a:fld>
            <a:endParaRPr lang="pl-P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53F090F-31AC-40EC-9E1E-C0B7A903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1" y="2134988"/>
            <a:ext cx="7003915" cy="28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217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3950047" y="1364343"/>
            <a:ext cx="8112126" cy="5986079"/>
            <a:chOff x="3950047" y="1364343"/>
            <a:chExt cx="8112126" cy="5986079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A2DC325-0208-4635-9238-5F857F3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0654" y="1910071"/>
              <a:ext cx="6567823" cy="3513944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7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2449367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Kryteria behawioralne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0241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1428964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Reakcje na sytuacje stresowe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401738" y="2369201"/>
            <a:ext cx="3678938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Jest to opis </a:t>
            </a:r>
            <a:r>
              <a:rPr kumimoji="1" lang="pl-PL" sz="34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potencjalnych zagrożeń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, </a:t>
            </a:r>
          </a:p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 nie aktualnego stylu </a:t>
            </a:r>
            <a:r>
              <a:rPr kumimoji="1" lang="pl-PL" sz="3400" dirty="0" err="1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achowania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!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950047" y="1364343"/>
            <a:ext cx="8112126" cy="5986079"/>
            <a:chOff x="3471076" y="1643120"/>
            <a:chExt cx="8112126" cy="5986079"/>
          </a:xfrm>
        </p:grpSpPr>
        <p:graphicFrame>
          <p:nvGraphicFramePr>
            <p:cNvPr id="9" name="Obiekt 8">
              <a:extLst>
                <a:ext uri="{FF2B5EF4-FFF2-40B4-BE49-F238E27FC236}">
                  <a16:creationId xmlns:a16="http://schemas.microsoft.com/office/drawing/2014/main" id="{E82FECDC-CA94-4222-B1AB-6E0D65508B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268377"/>
                </p:ext>
              </p:extLst>
            </p:nvPr>
          </p:nvGraphicFramePr>
          <p:xfrm>
            <a:off x="3863763" y="2415608"/>
            <a:ext cx="7239666" cy="3062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5568840" imgH="2355840" progId="Paint.Picture">
                    <p:embed/>
                  </p:oleObj>
                </mc:Choice>
                <mc:Fallback>
                  <p:oleObj name="Obraz - mapa bitowa" r:id="rId2" imgW="5568840" imgH="2355840" progId="Paint.Picture">
                    <p:embed/>
                    <p:pic>
                      <p:nvPicPr>
                        <p:cNvPr id="9" name="Obiekt 8">
                          <a:extLst>
                            <a:ext uri="{FF2B5EF4-FFF2-40B4-BE49-F238E27FC236}">
                              <a16:creationId xmlns:a16="http://schemas.microsoft.com/office/drawing/2014/main" id="{E82FECDC-CA94-4222-B1AB-6E0D65508B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63763" y="2415608"/>
                          <a:ext cx="7239666" cy="30626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076" y="1643120"/>
              <a:ext cx="8112126" cy="5986079"/>
            </a:xfrm>
            <a:prstGeom prst="rect">
              <a:avLst/>
            </a:prstGeom>
          </p:spPr>
        </p:pic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9442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a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4" y="224445"/>
            <a:ext cx="8644116" cy="46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29"/>
          <p:cNvGrpSpPr>
            <a:grpSpLocks/>
          </p:cNvGrpSpPr>
          <p:nvPr/>
        </p:nvGrpSpPr>
        <p:grpSpPr bwMode="auto">
          <a:xfrm>
            <a:off x="9237485" y="949170"/>
            <a:ext cx="1548791" cy="1590663"/>
            <a:chOff x="3216" y="1104"/>
            <a:chExt cx="1983" cy="1886"/>
          </a:xfrm>
        </p:grpSpPr>
        <p:pic>
          <p:nvPicPr>
            <p:cNvPr id="10" name="Picture 4" descr="stick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1983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 rot="20906619">
              <a:off x="3404" y="1730"/>
              <a:ext cx="1631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OD 2003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POLSCE</a:t>
              </a:r>
            </a:p>
          </p:txBody>
        </p:sp>
      </p:grpSp>
      <p:cxnSp>
        <p:nvCxnSpPr>
          <p:cNvPr id="6" name="Łącznik prosty 5"/>
          <p:cNvCxnSpPr/>
          <p:nvPr/>
        </p:nvCxnSpPr>
        <p:spPr>
          <a:xfrm flipH="1">
            <a:off x="-1010760" y="4408764"/>
            <a:ext cx="43167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4"/>
          <p:cNvSpPr txBox="1"/>
          <p:nvPr/>
        </p:nvSpPr>
        <p:spPr>
          <a:xfrm>
            <a:off x="2882900" y="4691753"/>
            <a:ext cx="8432800" cy="1138773"/>
          </a:xfrm>
          <a:prstGeom prst="rect">
            <a:avLst/>
          </a:prstGeom>
          <a:noFill/>
        </p:spPr>
        <p:txBody>
          <a:bodyPr wrap="square" lIns="201168" tIns="137160" rIns="640080" bIns="137160" rtlCol="0">
            <a:spAutoFit/>
          </a:bodyPr>
          <a:lstStyle/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 DISC </a:t>
            </a:r>
          </a:p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jest stosowany w ponad 70 krajach na świecie.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3306006" y="4408764"/>
            <a:ext cx="0" cy="256353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9250" y="995933"/>
            <a:ext cx="8955024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995933"/>
            <a:ext cx="8955405" cy="1007744"/>
          </a:xfrm>
          <a:custGeom>
            <a:avLst/>
            <a:gdLst/>
            <a:ahLst/>
            <a:cxnLst/>
            <a:rect l="l" t="t" r="r" b="b"/>
            <a:pathLst>
              <a:path w="8955405" h="1007744">
                <a:moveTo>
                  <a:pt x="0" y="167893"/>
                </a:moveTo>
                <a:lnTo>
                  <a:pt x="5998" y="123266"/>
                </a:lnTo>
                <a:lnTo>
                  <a:pt x="22925" y="83161"/>
                </a:lnTo>
                <a:lnTo>
                  <a:pt x="49180" y="49180"/>
                </a:lnTo>
                <a:lnTo>
                  <a:pt x="83161" y="22925"/>
                </a:lnTo>
                <a:lnTo>
                  <a:pt x="123266" y="5998"/>
                </a:lnTo>
                <a:lnTo>
                  <a:pt x="167894" y="0"/>
                </a:lnTo>
                <a:lnTo>
                  <a:pt x="8787130" y="0"/>
                </a:lnTo>
                <a:lnTo>
                  <a:pt x="8831757" y="5998"/>
                </a:lnTo>
                <a:lnTo>
                  <a:pt x="8871862" y="22925"/>
                </a:lnTo>
                <a:lnTo>
                  <a:pt x="8905843" y="49180"/>
                </a:lnTo>
                <a:lnTo>
                  <a:pt x="8932098" y="83161"/>
                </a:lnTo>
                <a:lnTo>
                  <a:pt x="8949025" y="123266"/>
                </a:lnTo>
                <a:lnTo>
                  <a:pt x="8955024" y="167893"/>
                </a:lnTo>
                <a:lnTo>
                  <a:pt x="8955024" y="839469"/>
                </a:lnTo>
                <a:lnTo>
                  <a:pt x="8949025" y="884097"/>
                </a:lnTo>
                <a:lnTo>
                  <a:pt x="8932098" y="924202"/>
                </a:lnTo>
                <a:lnTo>
                  <a:pt x="8905843" y="958183"/>
                </a:lnTo>
                <a:lnTo>
                  <a:pt x="8871862" y="984438"/>
                </a:lnTo>
                <a:lnTo>
                  <a:pt x="8831757" y="1001365"/>
                </a:lnTo>
                <a:lnTo>
                  <a:pt x="8787130" y="1007363"/>
                </a:lnTo>
                <a:lnTo>
                  <a:pt x="167894" y="1007363"/>
                </a:lnTo>
                <a:lnTo>
                  <a:pt x="123266" y="1001365"/>
                </a:lnTo>
                <a:lnTo>
                  <a:pt x="83161" y="984438"/>
                </a:lnTo>
                <a:lnTo>
                  <a:pt x="49180" y="958183"/>
                </a:lnTo>
                <a:lnTo>
                  <a:pt x="22925" y="924202"/>
                </a:lnTo>
                <a:lnTo>
                  <a:pt x="5998" y="884097"/>
                </a:lnTo>
                <a:lnTo>
                  <a:pt x="0" y="839469"/>
                </a:lnTo>
                <a:lnTo>
                  <a:pt x="0" y="167893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0" y="2224277"/>
            <a:ext cx="8955024" cy="1278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0" y="2224277"/>
            <a:ext cx="8955405" cy="1278890"/>
          </a:xfrm>
          <a:custGeom>
            <a:avLst/>
            <a:gdLst/>
            <a:ahLst/>
            <a:cxnLst/>
            <a:rect l="l" t="t" r="r" b="b"/>
            <a:pathLst>
              <a:path w="8955405" h="1278889">
                <a:moveTo>
                  <a:pt x="0" y="213106"/>
                </a:moveTo>
                <a:lnTo>
                  <a:pt x="5626" y="164232"/>
                </a:lnTo>
                <a:lnTo>
                  <a:pt x="21654" y="119372"/>
                </a:lnTo>
                <a:lnTo>
                  <a:pt x="46806" y="79804"/>
                </a:lnTo>
                <a:lnTo>
                  <a:pt x="79804" y="46806"/>
                </a:lnTo>
                <a:lnTo>
                  <a:pt x="119372" y="21654"/>
                </a:lnTo>
                <a:lnTo>
                  <a:pt x="164232" y="5626"/>
                </a:lnTo>
                <a:lnTo>
                  <a:pt x="213106" y="0"/>
                </a:lnTo>
                <a:lnTo>
                  <a:pt x="8741918" y="0"/>
                </a:lnTo>
                <a:lnTo>
                  <a:pt x="8790791" y="5626"/>
                </a:lnTo>
                <a:lnTo>
                  <a:pt x="8835651" y="21654"/>
                </a:lnTo>
                <a:lnTo>
                  <a:pt x="8875219" y="46806"/>
                </a:lnTo>
                <a:lnTo>
                  <a:pt x="8908217" y="79804"/>
                </a:lnTo>
                <a:lnTo>
                  <a:pt x="8933369" y="119372"/>
                </a:lnTo>
                <a:lnTo>
                  <a:pt x="8949397" y="164232"/>
                </a:lnTo>
                <a:lnTo>
                  <a:pt x="8955024" y="213106"/>
                </a:lnTo>
                <a:lnTo>
                  <a:pt x="8955024" y="1065530"/>
                </a:lnTo>
                <a:lnTo>
                  <a:pt x="8949397" y="1114403"/>
                </a:lnTo>
                <a:lnTo>
                  <a:pt x="8933369" y="1159263"/>
                </a:lnTo>
                <a:lnTo>
                  <a:pt x="8908217" y="1198831"/>
                </a:lnTo>
                <a:lnTo>
                  <a:pt x="8875219" y="1231829"/>
                </a:lnTo>
                <a:lnTo>
                  <a:pt x="8835651" y="1256981"/>
                </a:lnTo>
                <a:lnTo>
                  <a:pt x="8790791" y="1273009"/>
                </a:lnTo>
                <a:lnTo>
                  <a:pt x="8741918" y="1278636"/>
                </a:lnTo>
                <a:lnTo>
                  <a:pt x="213106" y="1278636"/>
                </a:lnTo>
                <a:lnTo>
                  <a:pt x="164232" y="1273009"/>
                </a:lnTo>
                <a:lnTo>
                  <a:pt x="119372" y="1256981"/>
                </a:lnTo>
                <a:lnTo>
                  <a:pt x="79804" y="1231829"/>
                </a:lnTo>
                <a:lnTo>
                  <a:pt x="46806" y="1198831"/>
                </a:lnTo>
                <a:lnTo>
                  <a:pt x="21654" y="1159263"/>
                </a:lnTo>
                <a:lnTo>
                  <a:pt x="5626" y="1114403"/>
                </a:lnTo>
                <a:lnTo>
                  <a:pt x="0" y="1065530"/>
                </a:lnTo>
                <a:lnTo>
                  <a:pt x="0" y="213106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8958" y="3704082"/>
            <a:ext cx="8955024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8958" y="3704082"/>
            <a:ext cx="8955405" cy="2303145"/>
          </a:xfrm>
          <a:custGeom>
            <a:avLst/>
            <a:gdLst/>
            <a:ahLst/>
            <a:cxnLst/>
            <a:rect l="l" t="t" r="r" b="b"/>
            <a:pathLst>
              <a:path w="8955405" h="2303145">
                <a:moveTo>
                  <a:pt x="0" y="383794"/>
                </a:moveTo>
                <a:lnTo>
                  <a:pt x="2990" y="335651"/>
                </a:lnTo>
                <a:lnTo>
                  <a:pt x="11721" y="289294"/>
                </a:lnTo>
                <a:lnTo>
                  <a:pt x="25833" y="245080"/>
                </a:lnTo>
                <a:lnTo>
                  <a:pt x="44967" y="203370"/>
                </a:lnTo>
                <a:lnTo>
                  <a:pt x="68763" y="164524"/>
                </a:lnTo>
                <a:lnTo>
                  <a:pt x="96861" y="128901"/>
                </a:lnTo>
                <a:lnTo>
                  <a:pt x="128901" y="96861"/>
                </a:lnTo>
                <a:lnTo>
                  <a:pt x="164524" y="68763"/>
                </a:lnTo>
                <a:lnTo>
                  <a:pt x="203370" y="44967"/>
                </a:lnTo>
                <a:lnTo>
                  <a:pt x="245080" y="25833"/>
                </a:lnTo>
                <a:lnTo>
                  <a:pt x="289294" y="11721"/>
                </a:lnTo>
                <a:lnTo>
                  <a:pt x="335651" y="2990"/>
                </a:lnTo>
                <a:lnTo>
                  <a:pt x="383793" y="0"/>
                </a:lnTo>
                <a:lnTo>
                  <a:pt x="8571230" y="0"/>
                </a:lnTo>
                <a:lnTo>
                  <a:pt x="8619372" y="2990"/>
                </a:lnTo>
                <a:lnTo>
                  <a:pt x="8665729" y="11721"/>
                </a:lnTo>
                <a:lnTo>
                  <a:pt x="8709943" y="25833"/>
                </a:lnTo>
                <a:lnTo>
                  <a:pt x="8751653" y="44967"/>
                </a:lnTo>
                <a:lnTo>
                  <a:pt x="8790499" y="68763"/>
                </a:lnTo>
                <a:lnTo>
                  <a:pt x="8826122" y="96861"/>
                </a:lnTo>
                <a:lnTo>
                  <a:pt x="8858162" y="128901"/>
                </a:lnTo>
                <a:lnTo>
                  <a:pt x="8886260" y="164524"/>
                </a:lnTo>
                <a:lnTo>
                  <a:pt x="8910056" y="203370"/>
                </a:lnTo>
                <a:lnTo>
                  <a:pt x="8929190" y="245080"/>
                </a:lnTo>
                <a:lnTo>
                  <a:pt x="8943302" y="289294"/>
                </a:lnTo>
                <a:lnTo>
                  <a:pt x="8952033" y="335651"/>
                </a:lnTo>
                <a:lnTo>
                  <a:pt x="8955024" y="383794"/>
                </a:lnTo>
                <a:lnTo>
                  <a:pt x="8955024" y="1918957"/>
                </a:lnTo>
                <a:lnTo>
                  <a:pt x="8952033" y="1967102"/>
                </a:lnTo>
                <a:lnTo>
                  <a:pt x="8943302" y="2013462"/>
                </a:lnTo>
                <a:lnTo>
                  <a:pt x="8929190" y="2057677"/>
                </a:lnTo>
                <a:lnTo>
                  <a:pt x="8910056" y="2099389"/>
                </a:lnTo>
                <a:lnTo>
                  <a:pt x="8886260" y="2138236"/>
                </a:lnTo>
                <a:lnTo>
                  <a:pt x="8858162" y="2173860"/>
                </a:lnTo>
                <a:lnTo>
                  <a:pt x="8826122" y="2205901"/>
                </a:lnTo>
                <a:lnTo>
                  <a:pt x="8790499" y="2234000"/>
                </a:lnTo>
                <a:lnTo>
                  <a:pt x="8751653" y="2257796"/>
                </a:lnTo>
                <a:lnTo>
                  <a:pt x="8709943" y="2276930"/>
                </a:lnTo>
                <a:lnTo>
                  <a:pt x="8665729" y="2291042"/>
                </a:lnTo>
                <a:lnTo>
                  <a:pt x="8619372" y="2299773"/>
                </a:lnTo>
                <a:lnTo>
                  <a:pt x="8571230" y="2302764"/>
                </a:lnTo>
                <a:lnTo>
                  <a:pt x="383793" y="2302764"/>
                </a:lnTo>
                <a:lnTo>
                  <a:pt x="335651" y="2299773"/>
                </a:lnTo>
                <a:lnTo>
                  <a:pt x="289294" y="2291042"/>
                </a:lnTo>
                <a:lnTo>
                  <a:pt x="245080" y="2276930"/>
                </a:lnTo>
                <a:lnTo>
                  <a:pt x="203370" y="2257796"/>
                </a:lnTo>
                <a:lnTo>
                  <a:pt x="164524" y="2234000"/>
                </a:lnTo>
                <a:lnTo>
                  <a:pt x="128901" y="2205901"/>
                </a:lnTo>
                <a:lnTo>
                  <a:pt x="96861" y="2173860"/>
                </a:lnTo>
                <a:lnTo>
                  <a:pt x="68763" y="2138236"/>
                </a:lnTo>
                <a:lnTo>
                  <a:pt x="44967" y="2099389"/>
                </a:lnTo>
                <a:lnTo>
                  <a:pt x="25833" y="2057677"/>
                </a:lnTo>
                <a:lnTo>
                  <a:pt x="11721" y="2013462"/>
                </a:lnTo>
                <a:lnTo>
                  <a:pt x="2990" y="1967102"/>
                </a:lnTo>
                <a:lnTo>
                  <a:pt x="0" y="1918957"/>
                </a:lnTo>
                <a:lnTo>
                  <a:pt x="0" y="383794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AF7E0B1-28AA-43A3-AB03-965DEB4193EB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4468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Najczęściej wykorzystywane rodzaje raportów </a:t>
            </a:r>
            <a:r>
              <a:rPr kumimoji="0" lang="pl-PL" sz="26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AE76C10-E0FC-4032-97A2-F7426564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7FB1D7-B155-47BE-98D1-315EE6C34538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9788E05-8ADB-4F5B-BFF5-A2E7BEC0A480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zespołowe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30476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09694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784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22" y="1575053"/>
            <a:ext cx="0" cy="2834005"/>
          </a:xfrm>
          <a:custGeom>
            <a:avLst/>
            <a:gdLst/>
            <a:ahLst/>
            <a:cxnLst/>
            <a:rect l="l" t="t" r="r" b="b"/>
            <a:pathLst>
              <a:path h="2834004">
                <a:moveTo>
                  <a:pt x="0" y="2834005"/>
                </a:moveTo>
                <a:lnTo>
                  <a:pt x="0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6017" y="1582674"/>
            <a:ext cx="8170545" cy="0"/>
          </a:xfrm>
          <a:custGeom>
            <a:avLst/>
            <a:gdLst/>
            <a:ahLst/>
            <a:cxnLst/>
            <a:rect l="l" t="t" r="r" b="b"/>
            <a:pathLst>
              <a:path w="8170545">
                <a:moveTo>
                  <a:pt x="0" y="0"/>
                </a:moveTo>
                <a:lnTo>
                  <a:pt x="8170163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802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6181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8651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8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4226" y="2256282"/>
            <a:ext cx="33064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Co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to</a:t>
            </a:r>
            <a:r>
              <a:rPr kumimoji="0" sz="2400" b="1" i="0" u="none" strike="noStrike" kern="120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jest?</a:t>
            </a:r>
            <a:endParaRPr kumimoji="0" lang="pl-PL" sz="2400" b="1" i="0" u="none" strike="noStrike" kern="1200" cap="none" spc="-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9414" y="2138933"/>
            <a:ext cx="3931920" cy="3479800"/>
          </a:xfrm>
          <a:custGeom>
            <a:avLst/>
            <a:gdLst/>
            <a:ahLst/>
            <a:cxnLst/>
            <a:rect l="l" t="t" r="r" b="b"/>
            <a:pathLst>
              <a:path w="393192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7" y="0"/>
                </a:lnTo>
                <a:lnTo>
                  <a:pt x="3477133" y="0"/>
                </a:lnTo>
                <a:lnTo>
                  <a:pt x="3523637" y="2347"/>
                </a:lnTo>
                <a:lnTo>
                  <a:pt x="3568798" y="9238"/>
                </a:lnTo>
                <a:lnTo>
                  <a:pt x="3612385" y="20443"/>
                </a:lnTo>
                <a:lnTo>
                  <a:pt x="3654171" y="35734"/>
                </a:lnTo>
                <a:lnTo>
                  <a:pt x="3693926" y="54883"/>
                </a:lnTo>
                <a:lnTo>
                  <a:pt x="3731423" y="77661"/>
                </a:lnTo>
                <a:lnTo>
                  <a:pt x="3766433" y="103840"/>
                </a:lnTo>
                <a:lnTo>
                  <a:pt x="3798728" y="133191"/>
                </a:lnTo>
                <a:lnTo>
                  <a:pt x="3828079" y="165486"/>
                </a:lnTo>
                <a:lnTo>
                  <a:pt x="3854258" y="200496"/>
                </a:lnTo>
                <a:lnTo>
                  <a:pt x="3877036" y="237993"/>
                </a:lnTo>
                <a:lnTo>
                  <a:pt x="3896185" y="277748"/>
                </a:lnTo>
                <a:lnTo>
                  <a:pt x="3911476" y="319534"/>
                </a:lnTo>
                <a:lnTo>
                  <a:pt x="3922681" y="363121"/>
                </a:lnTo>
                <a:lnTo>
                  <a:pt x="3929572" y="408282"/>
                </a:lnTo>
                <a:lnTo>
                  <a:pt x="3931920" y="454787"/>
                </a:lnTo>
                <a:lnTo>
                  <a:pt x="3931920" y="3024504"/>
                </a:lnTo>
                <a:lnTo>
                  <a:pt x="3929572" y="3071009"/>
                </a:lnTo>
                <a:lnTo>
                  <a:pt x="3922681" y="3116170"/>
                </a:lnTo>
                <a:lnTo>
                  <a:pt x="3911476" y="3159757"/>
                </a:lnTo>
                <a:lnTo>
                  <a:pt x="3896185" y="3201542"/>
                </a:lnTo>
                <a:lnTo>
                  <a:pt x="3877036" y="3241298"/>
                </a:lnTo>
                <a:lnTo>
                  <a:pt x="3854258" y="3278795"/>
                </a:lnTo>
                <a:lnTo>
                  <a:pt x="3828079" y="3313805"/>
                </a:lnTo>
                <a:lnTo>
                  <a:pt x="3798728" y="3346100"/>
                </a:lnTo>
                <a:lnTo>
                  <a:pt x="3766433" y="3375451"/>
                </a:lnTo>
                <a:lnTo>
                  <a:pt x="3731423" y="3401630"/>
                </a:lnTo>
                <a:lnTo>
                  <a:pt x="3693926" y="3424408"/>
                </a:lnTo>
                <a:lnTo>
                  <a:pt x="3654170" y="3443557"/>
                </a:lnTo>
                <a:lnTo>
                  <a:pt x="3612385" y="3458848"/>
                </a:lnTo>
                <a:lnTo>
                  <a:pt x="3568798" y="3470053"/>
                </a:lnTo>
                <a:lnTo>
                  <a:pt x="3523637" y="3476944"/>
                </a:lnTo>
                <a:lnTo>
                  <a:pt x="3477133" y="3479291"/>
                </a:lnTo>
                <a:lnTo>
                  <a:pt x="454787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9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42409" y="2689098"/>
            <a:ext cx="245745" cy="445134"/>
          </a:xfrm>
          <a:custGeom>
            <a:avLst/>
            <a:gdLst/>
            <a:ahLst/>
            <a:cxnLst/>
            <a:rect l="l" t="t" r="r" b="b"/>
            <a:pathLst>
              <a:path w="245745" h="445135">
                <a:moveTo>
                  <a:pt x="171938" y="10794"/>
                </a:moveTo>
                <a:lnTo>
                  <a:pt x="122300" y="10794"/>
                </a:lnTo>
                <a:lnTo>
                  <a:pt x="165988" y="19621"/>
                </a:lnTo>
                <a:lnTo>
                  <a:pt x="201675" y="43687"/>
                </a:lnTo>
                <a:lnTo>
                  <a:pt x="225742" y="79375"/>
                </a:lnTo>
                <a:lnTo>
                  <a:pt x="234568" y="123062"/>
                </a:lnTo>
                <a:lnTo>
                  <a:pt x="228992" y="158390"/>
                </a:lnTo>
                <a:lnTo>
                  <a:pt x="214344" y="186991"/>
                </a:lnTo>
                <a:lnTo>
                  <a:pt x="193742" y="211091"/>
                </a:lnTo>
                <a:lnTo>
                  <a:pt x="170306" y="232917"/>
                </a:lnTo>
                <a:lnTo>
                  <a:pt x="151358" y="249789"/>
                </a:lnTo>
                <a:lnTo>
                  <a:pt x="135302" y="267303"/>
                </a:lnTo>
                <a:lnTo>
                  <a:pt x="124176" y="286388"/>
                </a:lnTo>
                <a:lnTo>
                  <a:pt x="120014" y="307975"/>
                </a:lnTo>
                <a:lnTo>
                  <a:pt x="120014" y="349757"/>
                </a:lnTo>
                <a:lnTo>
                  <a:pt x="122300" y="352171"/>
                </a:lnTo>
                <a:lnTo>
                  <a:pt x="128524" y="352171"/>
                </a:lnTo>
                <a:lnTo>
                  <a:pt x="130810" y="349757"/>
                </a:lnTo>
                <a:lnTo>
                  <a:pt x="130810" y="307975"/>
                </a:lnTo>
                <a:lnTo>
                  <a:pt x="134590" y="289421"/>
                </a:lnTo>
                <a:lnTo>
                  <a:pt x="144764" y="272605"/>
                </a:lnTo>
                <a:lnTo>
                  <a:pt x="159581" y="256647"/>
                </a:lnTo>
                <a:lnTo>
                  <a:pt x="177291" y="240664"/>
                </a:lnTo>
                <a:lnTo>
                  <a:pt x="201322" y="218610"/>
                </a:lnTo>
                <a:lnTo>
                  <a:pt x="223234" y="192912"/>
                </a:lnTo>
                <a:lnTo>
                  <a:pt x="239192" y="161690"/>
                </a:lnTo>
                <a:lnTo>
                  <a:pt x="245363" y="123062"/>
                </a:lnTo>
                <a:lnTo>
                  <a:pt x="235708" y="75116"/>
                </a:lnTo>
                <a:lnTo>
                  <a:pt x="209359" y="36004"/>
                </a:lnTo>
                <a:lnTo>
                  <a:pt x="171938" y="10794"/>
                </a:lnTo>
                <a:close/>
              </a:path>
              <a:path w="245745" h="445135">
                <a:moveTo>
                  <a:pt x="122300" y="0"/>
                </a:moveTo>
                <a:lnTo>
                  <a:pt x="74795" y="9655"/>
                </a:lnTo>
                <a:lnTo>
                  <a:pt x="35909" y="36004"/>
                </a:lnTo>
                <a:lnTo>
                  <a:pt x="9644" y="75116"/>
                </a:lnTo>
                <a:lnTo>
                  <a:pt x="0" y="123062"/>
                </a:lnTo>
                <a:lnTo>
                  <a:pt x="0" y="126111"/>
                </a:lnTo>
                <a:lnTo>
                  <a:pt x="2286" y="128524"/>
                </a:lnTo>
                <a:lnTo>
                  <a:pt x="7747" y="128524"/>
                </a:lnTo>
                <a:lnTo>
                  <a:pt x="10794" y="126111"/>
                </a:lnTo>
                <a:lnTo>
                  <a:pt x="10794" y="123062"/>
                </a:lnTo>
                <a:lnTo>
                  <a:pt x="19609" y="79375"/>
                </a:lnTo>
                <a:lnTo>
                  <a:pt x="43592" y="43687"/>
                </a:lnTo>
                <a:lnTo>
                  <a:pt x="79053" y="19621"/>
                </a:lnTo>
                <a:lnTo>
                  <a:pt x="122300" y="10794"/>
                </a:lnTo>
                <a:lnTo>
                  <a:pt x="171938" y="10794"/>
                </a:lnTo>
                <a:lnTo>
                  <a:pt x="170247" y="9655"/>
                </a:lnTo>
                <a:lnTo>
                  <a:pt x="122300" y="0"/>
                </a:lnTo>
                <a:close/>
              </a:path>
              <a:path w="245745" h="445135">
                <a:moveTo>
                  <a:pt x="125349" y="394715"/>
                </a:moveTo>
                <a:lnTo>
                  <a:pt x="115520" y="396620"/>
                </a:lnTo>
                <a:lnTo>
                  <a:pt x="107394" y="401859"/>
                </a:lnTo>
                <a:lnTo>
                  <a:pt x="101863" y="409717"/>
                </a:lnTo>
                <a:lnTo>
                  <a:pt x="99822" y="419480"/>
                </a:lnTo>
                <a:lnTo>
                  <a:pt x="101863" y="429363"/>
                </a:lnTo>
                <a:lnTo>
                  <a:pt x="107394" y="437483"/>
                </a:lnTo>
                <a:lnTo>
                  <a:pt x="115520" y="442983"/>
                </a:lnTo>
                <a:lnTo>
                  <a:pt x="125349" y="445007"/>
                </a:lnTo>
                <a:lnTo>
                  <a:pt x="135231" y="442983"/>
                </a:lnTo>
                <a:lnTo>
                  <a:pt x="143351" y="437483"/>
                </a:lnTo>
                <a:lnTo>
                  <a:pt x="145566" y="434213"/>
                </a:lnTo>
                <a:lnTo>
                  <a:pt x="117601" y="434213"/>
                </a:lnTo>
                <a:lnTo>
                  <a:pt x="110743" y="427989"/>
                </a:lnTo>
                <a:lnTo>
                  <a:pt x="110743" y="411734"/>
                </a:lnTo>
                <a:lnTo>
                  <a:pt x="117601" y="405511"/>
                </a:lnTo>
                <a:lnTo>
                  <a:pt x="145907" y="405511"/>
                </a:lnTo>
                <a:lnTo>
                  <a:pt x="143351" y="401859"/>
                </a:lnTo>
                <a:lnTo>
                  <a:pt x="135231" y="396620"/>
                </a:lnTo>
                <a:lnTo>
                  <a:pt x="125349" y="394715"/>
                </a:lnTo>
                <a:close/>
              </a:path>
              <a:path w="245745" h="445135">
                <a:moveTo>
                  <a:pt x="145907" y="405511"/>
                </a:moveTo>
                <a:lnTo>
                  <a:pt x="133095" y="405511"/>
                </a:lnTo>
                <a:lnTo>
                  <a:pt x="140080" y="411734"/>
                </a:lnTo>
                <a:lnTo>
                  <a:pt x="140080" y="427989"/>
                </a:lnTo>
                <a:lnTo>
                  <a:pt x="133095" y="434213"/>
                </a:lnTo>
                <a:lnTo>
                  <a:pt x="145566" y="434213"/>
                </a:lnTo>
                <a:lnTo>
                  <a:pt x="148851" y="429363"/>
                </a:lnTo>
                <a:lnTo>
                  <a:pt x="150875" y="419480"/>
                </a:lnTo>
                <a:lnTo>
                  <a:pt x="148851" y="409717"/>
                </a:lnTo>
                <a:lnTo>
                  <a:pt x="145907" y="405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2409" y="2689098"/>
            <a:ext cx="245745" cy="352425"/>
          </a:xfrm>
          <a:custGeom>
            <a:avLst/>
            <a:gdLst/>
            <a:ahLst/>
            <a:cxnLst/>
            <a:rect l="l" t="t" r="r" b="b"/>
            <a:pathLst>
              <a:path w="245745" h="352425">
                <a:moveTo>
                  <a:pt x="125349" y="352171"/>
                </a:moveTo>
                <a:lnTo>
                  <a:pt x="122300" y="352171"/>
                </a:lnTo>
                <a:lnTo>
                  <a:pt x="120014" y="349757"/>
                </a:lnTo>
                <a:lnTo>
                  <a:pt x="120014" y="346710"/>
                </a:lnTo>
                <a:lnTo>
                  <a:pt x="120014" y="324316"/>
                </a:lnTo>
                <a:lnTo>
                  <a:pt x="120014" y="312816"/>
                </a:lnTo>
                <a:lnTo>
                  <a:pt x="120014" y="308580"/>
                </a:lnTo>
                <a:lnTo>
                  <a:pt x="120014" y="307975"/>
                </a:lnTo>
                <a:lnTo>
                  <a:pt x="124176" y="286388"/>
                </a:lnTo>
                <a:lnTo>
                  <a:pt x="135302" y="267303"/>
                </a:lnTo>
                <a:lnTo>
                  <a:pt x="151358" y="249789"/>
                </a:lnTo>
                <a:lnTo>
                  <a:pt x="170306" y="232917"/>
                </a:lnTo>
                <a:lnTo>
                  <a:pt x="193742" y="211091"/>
                </a:lnTo>
                <a:lnTo>
                  <a:pt x="214344" y="186991"/>
                </a:lnTo>
                <a:lnTo>
                  <a:pt x="228992" y="158390"/>
                </a:lnTo>
                <a:lnTo>
                  <a:pt x="234568" y="123062"/>
                </a:lnTo>
                <a:lnTo>
                  <a:pt x="225742" y="79375"/>
                </a:lnTo>
                <a:lnTo>
                  <a:pt x="201675" y="43687"/>
                </a:lnTo>
                <a:lnTo>
                  <a:pt x="165988" y="19621"/>
                </a:lnTo>
                <a:lnTo>
                  <a:pt x="122300" y="10794"/>
                </a:lnTo>
                <a:lnTo>
                  <a:pt x="79053" y="19621"/>
                </a:lnTo>
                <a:lnTo>
                  <a:pt x="43592" y="43687"/>
                </a:lnTo>
                <a:lnTo>
                  <a:pt x="19609" y="79375"/>
                </a:lnTo>
                <a:lnTo>
                  <a:pt x="10794" y="123062"/>
                </a:lnTo>
                <a:lnTo>
                  <a:pt x="10794" y="126111"/>
                </a:lnTo>
                <a:lnTo>
                  <a:pt x="7747" y="128524"/>
                </a:lnTo>
                <a:lnTo>
                  <a:pt x="5461" y="128524"/>
                </a:lnTo>
                <a:lnTo>
                  <a:pt x="2286" y="128524"/>
                </a:lnTo>
                <a:lnTo>
                  <a:pt x="0" y="126111"/>
                </a:lnTo>
                <a:lnTo>
                  <a:pt x="0" y="123062"/>
                </a:lnTo>
                <a:lnTo>
                  <a:pt x="9644" y="75116"/>
                </a:lnTo>
                <a:lnTo>
                  <a:pt x="35909" y="36004"/>
                </a:lnTo>
                <a:lnTo>
                  <a:pt x="74795" y="9655"/>
                </a:lnTo>
                <a:lnTo>
                  <a:pt x="122300" y="0"/>
                </a:lnTo>
                <a:lnTo>
                  <a:pt x="170247" y="9655"/>
                </a:lnTo>
                <a:lnTo>
                  <a:pt x="209359" y="36004"/>
                </a:lnTo>
                <a:lnTo>
                  <a:pt x="235708" y="75116"/>
                </a:lnTo>
                <a:lnTo>
                  <a:pt x="245363" y="123062"/>
                </a:lnTo>
                <a:lnTo>
                  <a:pt x="239192" y="161690"/>
                </a:lnTo>
                <a:lnTo>
                  <a:pt x="223234" y="192912"/>
                </a:lnTo>
                <a:lnTo>
                  <a:pt x="201322" y="218610"/>
                </a:lnTo>
                <a:lnTo>
                  <a:pt x="177291" y="240664"/>
                </a:lnTo>
                <a:lnTo>
                  <a:pt x="159581" y="256647"/>
                </a:lnTo>
                <a:lnTo>
                  <a:pt x="144764" y="272605"/>
                </a:lnTo>
                <a:lnTo>
                  <a:pt x="134590" y="289421"/>
                </a:lnTo>
                <a:lnTo>
                  <a:pt x="130810" y="307975"/>
                </a:lnTo>
                <a:lnTo>
                  <a:pt x="130810" y="330368"/>
                </a:lnTo>
                <a:lnTo>
                  <a:pt x="130810" y="341868"/>
                </a:lnTo>
                <a:lnTo>
                  <a:pt x="130810" y="346104"/>
                </a:lnTo>
                <a:lnTo>
                  <a:pt x="130810" y="346710"/>
                </a:lnTo>
                <a:lnTo>
                  <a:pt x="130810" y="349757"/>
                </a:lnTo>
                <a:lnTo>
                  <a:pt x="128524" y="352171"/>
                </a:lnTo>
                <a:lnTo>
                  <a:pt x="125349" y="35217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42232" y="3083814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51053" y="24764"/>
                </a:moveTo>
                <a:lnTo>
                  <a:pt x="49029" y="15001"/>
                </a:lnTo>
                <a:lnTo>
                  <a:pt x="43529" y="7143"/>
                </a:lnTo>
                <a:lnTo>
                  <a:pt x="35409" y="1904"/>
                </a:lnTo>
                <a:lnTo>
                  <a:pt x="25526" y="0"/>
                </a:lnTo>
                <a:lnTo>
                  <a:pt x="15698" y="1904"/>
                </a:lnTo>
                <a:lnTo>
                  <a:pt x="7572" y="7143"/>
                </a:lnTo>
                <a:lnTo>
                  <a:pt x="2041" y="15001"/>
                </a:lnTo>
                <a:lnTo>
                  <a:pt x="0" y="24764"/>
                </a:lnTo>
                <a:lnTo>
                  <a:pt x="2041" y="34647"/>
                </a:lnTo>
                <a:lnTo>
                  <a:pt x="7572" y="42767"/>
                </a:lnTo>
                <a:lnTo>
                  <a:pt x="15698" y="48267"/>
                </a:lnTo>
                <a:lnTo>
                  <a:pt x="25526" y="50291"/>
                </a:lnTo>
                <a:lnTo>
                  <a:pt x="35409" y="48267"/>
                </a:lnTo>
                <a:lnTo>
                  <a:pt x="43529" y="42767"/>
                </a:lnTo>
                <a:lnTo>
                  <a:pt x="49029" y="34647"/>
                </a:lnTo>
                <a:lnTo>
                  <a:pt x="51053" y="2476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3153" y="3094608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29337" y="13969"/>
                </a:moveTo>
                <a:lnTo>
                  <a:pt x="29337" y="22478"/>
                </a:lnTo>
                <a:lnTo>
                  <a:pt x="22351" y="28701"/>
                </a:lnTo>
                <a:lnTo>
                  <a:pt x="14605" y="28701"/>
                </a:lnTo>
                <a:lnTo>
                  <a:pt x="6858" y="28701"/>
                </a:lnTo>
                <a:lnTo>
                  <a:pt x="0" y="22478"/>
                </a:lnTo>
                <a:lnTo>
                  <a:pt x="0" y="13969"/>
                </a:lnTo>
                <a:lnTo>
                  <a:pt x="0" y="6223"/>
                </a:lnTo>
                <a:lnTo>
                  <a:pt x="6858" y="0"/>
                </a:lnTo>
                <a:lnTo>
                  <a:pt x="14605" y="0"/>
                </a:lnTo>
                <a:lnTo>
                  <a:pt x="22351" y="0"/>
                </a:lnTo>
                <a:lnTo>
                  <a:pt x="29337" y="6223"/>
                </a:lnTo>
                <a:lnTo>
                  <a:pt x="29337" y="139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23203" y="5881115"/>
            <a:ext cx="1567180" cy="855344"/>
          </a:xfrm>
          <a:custGeom>
            <a:avLst/>
            <a:gdLst/>
            <a:ahLst/>
            <a:cxnLst/>
            <a:rect l="l" t="t" r="r" b="b"/>
            <a:pathLst>
              <a:path w="1567179" h="855345">
                <a:moveTo>
                  <a:pt x="637540" y="0"/>
                </a:moveTo>
                <a:lnTo>
                  <a:pt x="588308" y="2905"/>
                </a:lnTo>
                <a:lnTo>
                  <a:pt x="540783" y="11399"/>
                </a:lnTo>
                <a:lnTo>
                  <a:pt x="495296" y="25152"/>
                </a:lnTo>
                <a:lnTo>
                  <a:pt x="452176" y="43833"/>
                </a:lnTo>
                <a:lnTo>
                  <a:pt x="411755" y="67111"/>
                </a:lnTo>
                <a:lnTo>
                  <a:pt x="374364" y="94656"/>
                </a:lnTo>
                <a:lnTo>
                  <a:pt x="340333" y="126136"/>
                </a:lnTo>
                <a:lnTo>
                  <a:pt x="309992" y="161220"/>
                </a:lnTo>
                <a:lnTo>
                  <a:pt x="283674" y="199578"/>
                </a:lnTo>
                <a:lnTo>
                  <a:pt x="261708" y="240879"/>
                </a:lnTo>
                <a:lnTo>
                  <a:pt x="244425" y="284792"/>
                </a:lnTo>
                <a:lnTo>
                  <a:pt x="232156" y="330987"/>
                </a:lnTo>
                <a:lnTo>
                  <a:pt x="227457" y="378383"/>
                </a:lnTo>
                <a:lnTo>
                  <a:pt x="190373" y="382130"/>
                </a:lnTo>
                <a:lnTo>
                  <a:pt x="145597" y="396048"/>
                </a:lnTo>
                <a:lnTo>
                  <a:pt x="105089" y="418070"/>
                </a:lnTo>
                <a:lnTo>
                  <a:pt x="69804" y="447234"/>
                </a:lnTo>
                <a:lnTo>
                  <a:pt x="40698" y="482583"/>
                </a:lnTo>
                <a:lnTo>
                  <a:pt x="18724" y="523154"/>
                </a:lnTo>
                <a:lnTo>
                  <a:pt x="4840" y="567989"/>
                </a:lnTo>
                <a:lnTo>
                  <a:pt x="0" y="616127"/>
                </a:lnTo>
                <a:lnTo>
                  <a:pt x="4841" y="664260"/>
                </a:lnTo>
                <a:lnTo>
                  <a:pt x="18726" y="709092"/>
                </a:lnTo>
                <a:lnTo>
                  <a:pt x="40699" y="749661"/>
                </a:lnTo>
                <a:lnTo>
                  <a:pt x="69802" y="785009"/>
                </a:lnTo>
                <a:lnTo>
                  <a:pt x="105078" y="814173"/>
                </a:lnTo>
                <a:lnTo>
                  <a:pt x="145571" y="836194"/>
                </a:lnTo>
                <a:lnTo>
                  <a:pt x="190324" y="850111"/>
                </a:lnTo>
                <a:lnTo>
                  <a:pt x="238379" y="854964"/>
                </a:lnTo>
                <a:lnTo>
                  <a:pt x="249682" y="853818"/>
                </a:lnTo>
                <a:lnTo>
                  <a:pt x="1394339" y="853818"/>
                </a:lnTo>
                <a:lnTo>
                  <a:pt x="1433924" y="848493"/>
                </a:lnTo>
                <a:lnTo>
                  <a:pt x="1477132" y="830232"/>
                </a:lnTo>
                <a:lnTo>
                  <a:pt x="1513728" y="801908"/>
                </a:lnTo>
                <a:lnTo>
                  <a:pt x="1541996" y="765247"/>
                </a:lnTo>
                <a:lnTo>
                  <a:pt x="1560216" y="721977"/>
                </a:lnTo>
                <a:lnTo>
                  <a:pt x="1566672" y="673823"/>
                </a:lnTo>
                <a:lnTo>
                  <a:pt x="1558536" y="619957"/>
                </a:lnTo>
                <a:lnTo>
                  <a:pt x="1535779" y="572546"/>
                </a:lnTo>
                <a:lnTo>
                  <a:pt x="1500878" y="534047"/>
                </a:lnTo>
                <a:lnTo>
                  <a:pt x="1456309" y="506920"/>
                </a:lnTo>
                <a:lnTo>
                  <a:pt x="1408176" y="497205"/>
                </a:lnTo>
                <a:lnTo>
                  <a:pt x="1417447" y="451307"/>
                </a:lnTo>
                <a:lnTo>
                  <a:pt x="1413178" y="403562"/>
                </a:lnTo>
                <a:lnTo>
                  <a:pt x="1400870" y="358625"/>
                </a:lnTo>
                <a:lnTo>
                  <a:pt x="1381270" y="317246"/>
                </a:lnTo>
                <a:lnTo>
                  <a:pt x="1355126" y="280176"/>
                </a:lnTo>
                <a:lnTo>
                  <a:pt x="1323185" y="248164"/>
                </a:lnTo>
                <a:lnTo>
                  <a:pt x="1297484" y="229958"/>
                </a:lnTo>
                <a:lnTo>
                  <a:pt x="1006221" y="229958"/>
                </a:lnTo>
                <a:lnTo>
                  <a:pt x="980567" y="182753"/>
                </a:lnTo>
                <a:lnTo>
                  <a:pt x="950351" y="143243"/>
                </a:lnTo>
                <a:lnTo>
                  <a:pt x="915699" y="107681"/>
                </a:lnTo>
                <a:lnTo>
                  <a:pt x="877020" y="76474"/>
                </a:lnTo>
                <a:lnTo>
                  <a:pt x="834723" y="50028"/>
                </a:lnTo>
                <a:lnTo>
                  <a:pt x="789217" y="28751"/>
                </a:lnTo>
                <a:lnTo>
                  <a:pt x="740912" y="13049"/>
                </a:lnTo>
                <a:lnTo>
                  <a:pt x="690216" y="3330"/>
                </a:lnTo>
                <a:lnTo>
                  <a:pt x="637540" y="0"/>
                </a:lnTo>
                <a:close/>
              </a:path>
              <a:path w="1567179" h="855345">
                <a:moveTo>
                  <a:pt x="1394339" y="853818"/>
                </a:moveTo>
                <a:lnTo>
                  <a:pt x="249682" y="853818"/>
                </a:lnTo>
                <a:lnTo>
                  <a:pt x="255397" y="854964"/>
                </a:lnTo>
                <a:lnTo>
                  <a:pt x="1385824" y="854964"/>
                </a:lnTo>
                <a:lnTo>
                  <a:pt x="1394339" y="853818"/>
                </a:lnTo>
                <a:close/>
              </a:path>
              <a:path w="1567179" h="855345">
                <a:moveTo>
                  <a:pt x="1152398" y="185699"/>
                </a:moveTo>
                <a:lnTo>
                  <a:pt x="1098962" y="191093"/>
                </a:lnTo>
                <a:lnTo>
                  <a:pt x="1049147" y="206565"/>
                </a:lnTo>
                <a:lnTo>
                  <a:pt x="1006221" y="229958"/>
                </a:lnTo>
                <a:lnTo>
                  <a:pt x="1297484" y="229958"/>
                </a:lnTo>
                <a:lnTo>
                  <a:pt x="1286194" y="221961"/>
                </a:lnTo>
                <a:lnTo>
                  <a:pt x="1244901" y="202315"/>
                </a:lnTo>
                <a:lnTo>
                  <a:pt x="1200053" y="189978"/>
                </a:lnTo>
                <a:lnTo>
                  <a:pt x="1152398" y="18569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85631" y="399288"/>
            <a:ext cx="1254760" cy="684530"/>
          </a:xfrm>
          <a:custGeom>
            <a:avLst/>
            <a:gdLst/>
            <a:ahLst/>
            <a:cxnLst/>
            <a:rect l="l" t="t" r="r" b="b"/>
            <a:pathLst>
              <a:path w="1254759" h="684530">
                <a:moveTo>
                  <a:pt x="510413" y="0"/>
                </a:moveTo>
                <a:lnTo>
                  <a:pt x="463275" y="3333"/>
                </a:lnTo>
                <a:lnTo>
                  <a:pt x="418181" y="13031"/>
                </a:lnTo>
                <a:lnTo>
                  <a:pt x="375588" y="28635"/>
                </a:lnTo>
                <a:lnTo>
                  <a:pt x="335953" y="49690"/>
                </a:lnTo>
                <a:lnTo>
                  <a:pt x="299735" y="75739"/>
                </a:lnTo>
                <a:lnTo>
                  <a:pt x="267392" y="106326"/>
                </a:lnTo>
                <a:lnTo>
                  <a:pt x="239382" y="140994"/>
                </a:lnTo>
                <a:lnTo>
                  <a:pt x="216163" y="179287"/>
                </a:lnTo>
                <a:lnTo>
                  <a:pt x="198192" y="220748"/>
                </a:lnTo>
                <a:lnTo>
                  <a:pt x="185927" y="264922"/>
                </a:lnTo>
                <a:lnTo>
                  <a:pt x="182118" y="302895"/>
                </a:lnTo>
                <a:lnTo>
                  <a:pt x="152400" y="305815"/>
                </a:lnTo>
                <a:lnTo>
                  <a:pt x="110904" y="319489"/>
                </a:lnTo>
                <a:lnTo>
                  <a:pt x="74224" y="341794"/>
                </a:lnTo>
                <a:lnTo>
                  <a:pt x="43576" y="371522"/>
                </a:lnTo>
                <a:lnTo>
                  <a:pt x="20178" y="407463"/>
                </a:lnTo>
                <a:lnTo>
                  <a:pt x="5247" y="448405"/>
                </a:lnTo>
                <a:lnTo>
                  <a:pt x="0" y="493140"/>
                </a:lnTo>
                <a:lnTo>
                  <a:pt x="5041" y="536958"/>
                </a:lnTo>
                <a:lnTo>
                  <a:pt x="19403" y="577186"/>
                </a:lnTo>
                <a:lnTo>
                  <a:pt x="41937" y="612676"/>
                </a:lnTo>
                <a:lnTo>
                  <a:pt x="71499" y="642278"/>
                </a:lnTo>
                <a:lnTo>
                  <a:pt x="106941" y="664844"/>
                </a:lnTo>
                <a:lnTo>
                  <a:pt x="147117" y="679226"/>
                </a:lnTo>
                <a:lnTo>
                  <a:pt x="190881" y="684276"/>
                </a:lnTo>
                <a:lnTo>
                  <a:pt x="199898" y="683387"/>
                </a:lnTo>
                <a:lnTo>
                  <a:pt x="1114979" y="683387"/>
                </a:lnTo>
                <a:lnTo>
                  <a:pt x="1155252" y="676885"/>
                </a:lnTo>
                <a:lnTo>
                  <a:pt x="1194998" y="656303"/>
                </a:lnTo>
                <a:lnTo>
                  <a:pt x="1226332" y="624913"/>
                </a:lnTo>
                <a:lnTo>
                  <a:pt x="1246875" y="585098"/>
                </a:lnTo>
                <a:lnTo>
                  <a:pt x="1254252" y="539241"/>
                </a:lnTo>
                <a:lnTo>
                  <a:pt x="1247745" y="496187"/>
                </a:lnTo>
                <a:lnTo>
                  <a:pt x="1229534" y="458263"/>
                </a:lnTo>
                <a:lnTo>
                  <a:pt x="1201584" y="427460"/>
                </a:lnTo>
                <a:lnTo>
                  <a:pt x="1165860" y="405764"/>
                </a:lnTo>
                <a:lnTo>
                  <a:pt x="1127378" y="397890"/>
                </a:lnTo>
                <a:lnTo>
                  <a:pt x="1134745" y="361188"/>
                </a:lnTo>
                <a:lnTo>
                  <a:pt x="1129141" y="312462"/>
                </a:lnTo>
                <a:lnTo>
                  <a:pt x="1113177" y="267721"/>
                </a:lnTo>
                <a:lnTo>
                  <a:pt x="1088128" y="228246"/>
                </a:lnTo>
                <a:lnTo>
                  <a:pt x="1055265" y="195316"/>
                </a:lnTo>
                <a:lnTo>
                  <a:pt x="1037541" y="184023"/>
                </a:lnTo>
                <a:lnTo>
                  <a:pt x="805561" y="184023"/>
                </a:lnTo>
                <a:lnTo>
                  <a:pt x="785114" y="146303"/>
                </a:lnTo>
                <a:lnTo>
                  <a:pt x="757141" y="110407"/>
                </a:lnTo>
                <a:lnTo>
                  <a:pt x="724600" y="78699"/>
                </a:lnTo>
                <a:lnTo>
                  <a:pt x="687978" y="51664"/>
                </a:lnTo>
                <a:lnTo>
                  <a:pt x="647762" y="29791"/>
                </a:lnTo>
                <a:lnTo>
                  <a:pt x="604438" y="13564"/>
                </a:lnTo>
                <a:lnTo>
                  <a:pt x="558493" y="3472"/>
                </a:lnTo>
                <a:lnTo>
                  <a:pt x="510413" y="0"/>
                </a:lnTo>
                <a:close/>
              </a:path>
              <a:path w="1254759" h="684530">
                <a:moveTo>
                  <a:pt x="1114979" y="683387"/>
                </a:moveTo>
                <a:lnTo>
                  <a:pt x="199898" y="683387"/>
                </a:lnTo>
                <a:lnTo>
                  <a:pt x="204470" y="684276"/>
                </a:lnTo>
                <a:lnTo>
                  <a:pt x="1109472" y="684276"/>
                </a:lnTo>
                <a:lnTo>
                  <a:pt x="1114979" y="683387"/>
                </a:lnTo>
                <a:close/>
              </a:path>
              <a:path w="1254759" h="684530">
                <a:moveTo>
                  <a:pt x="922527" y="148589"/>
                </a:moveTo>
                <a:lnTo>
                  <a:pt x="879824" y="152923"/>
                </a:lnTo>
                <a:lnTo>
                  <a:pt x="839977" y="165353"/>
                </a:lnTo>
                <a:lnTo>
                  <a:pt x="805561" y="184023"/>
                </a:lnTo>
                <a:lnTo>
                  <a:pt x="1037541" y="184023"/>
                </a:lnTo>
                <a:lnTo>
                  <a:pt x="1015863" y="170210"/>
                </a:lnTo>
                <a:lnTo>
                  <a:pt x="971192" y="154208"/>
                </a:lnTo>
                <a:lnTo>
                  <a:pt x="922527" y="14858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18604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7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5034" y="2256282"/>
            <a:ext cx="3595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algn="ctr">
              <a:defRPr/>
            </a:pPr>
            <a:r>
              <a:rPr sz="2400" b="1" spc="-95" dirty="0" err="1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Narzędzie</a:t>
            </a:r>
            <a:r>
              <a:rPr sz="2400" b="1" spc="-95" dirty="0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do</a:t>
            </a:r>
          </a:p>
        </p:txBody>
      </p:sp>
      <p:sp>
        <p:nvSpPr>
          <p:cNvPr id="21" name="object 21"/>
          <p:cNvSpPr/>
          <p:nvPr/>
        </p:nvSpPr>
        <p:spPr>
          <a:xfrm>
            <a:off x="7110221" y="2138933"/>
            <a:ext cx="3930650" cy="3479800"/>
          </a:xfrm>
          <a:custGeom>
            <a:avLst/>
            <a:gdLst/>
            <a:ahLst/>
            <a:cxnLst/>
            <a:rect l="l" t="t" r="r" b="b"/>
            <a:pathLst>
              <a:path w="393065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6" y="0"/>
                </a:lnTo>
                <a:lnTo>
                  <a:pt x="3475608" y="0"/>
                </a:lnTo>
                <a:lnTo>
                  <a:pt x="3522113" y="2347"/>
                </a:lnTo>
                <a:lnTo>
                  <a:pt x="3567274" y="9238"/>
                </a:lnTo>
                <a:lnTo>
                  <a:pt x="3610861" y="20443"/>
                </a:lnTo>
                <a:lnTo>
                  <a:pt x="3652647" y="35734"/>
                </a:lnTo>
                <a:lnTo>
                  <a:pt x="3692402" y="54883"/>
                </a:lnTo>
                <a:lnTo>
                  <a:pt x="3729899" y="77661"/>
                </a:lnTo>
                <a:lnTo>
                  <a:pt x="3764909" y="103840"/>
                </a:lnTo>
                <a:lnTo>
                  <a:pt x="3797204" y="133191"/>
                </a:lnTo>
                <a:lnTo>
                  <a:pt x="3826555" y="165486"/>
                </a:lnTo>
                <a:lnTo>
                  <a:pt x="3852734" y="200496"/>
                </a:lnTo>
                <a:lnTo>
                  <a:pt x="3875512" y="237993"/>
                </a:lnTo>
                <a:lnTo>
                  <a:pt x="3894661" y="277748"/>
                </a:lnTo>
                <a:lnTo>
                  <a:pt x="3909952" y="319534"/>
                </a:lnTo>
                <a:lnTo>
                  <a:pt x="3921157" y="363121"/>
                </a:lnTo>
                <a:lnTo>
                  <a:pt x="3928048" y="408282"/>
                </a:lnTo>
                <a:lnTo>
                  <a:pt x="3930396" y="454787"/>
                </a:lnTo>
                <a:lnTo>
                  <a:pt x="3930396" y="3024504"/>
                </a:lnTo>
                <a:lnTo>
                  <a:pt x="3928048" y="3071009"/>
                </a:lnTo>
                <a:lnTo>
                  <a:pt x="3921157" y="3116170"/>
                </a:lnTo>
                <a:lnTo>
                  <a:pt x="3909952" y="3159757"/>
                </a:lnTo>
                <a:lnTo>
                  <a:pt x="3894661" y="3201542"/>
                </a:lnTo>
                <a:lnTo>
                  <a:pt x="3875512" y="3241298"/>
                </a:lnTo>
                <a:lnTo>
                  <a:pt x="3852734" y="3278795"/>
                </a:lnTo>
                <a:lnTo>
                  <a:pt x="3826555" y="3313805"/>
                </a:lnTo>
                <a:lnTo>
                  <a:pt x="3797204" y="3346100"/>
                </a:lnTo>
                <a:lnTo>
                  <a:pt x="3764909" y="3375451"/>
                </a:lnTo>
                <a:lnTo>
                  <a:pt x="3729899" y="3401630"/>
                </a:lnTo>
                <a:lnTo>
                  <a:pt x="3692402" y="3424408"/>
                </a:lnTo>
                <a:lnTo>
                  <a:pt x="3652646" y="3443557"/>
                </a:lnTo>
                <a:lnTo>
                  <a:pt x="3610861" y="3458848"/>
                </a:lnTo>
                <a:lnTo>
                  <a:pt x="3567274" y="3470053"/>
                </a:lnTo>
                <a:lnTo>
                  <a:pt x="3522113" y="3476944"/>
                </a:lnTo>
                <a:lnTo>
                  <a:pt x="3475608" y="3479291"/>
                </a:lnTo>
                <a:lnTo>
                  <a:pt x="454786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8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10787" y="444753"/>
                </a:moveTo>
                <a:lnTo>
                  <a:pt x="296164" y="444753"/>
                </a:lnTo>
                <a:lnTo>
                  <a:pt x="381507" y="530987"/>
                </a:lnTo>
                <a:lnTo>
                  <a:pt x="383031" y="531749"/>
                </a:lnTo>
                <a:lnTo>
                  <a:pt x="385318" y="531749"/>
                </a:lnTo>
                <a:lnTo>
                  <a:pt x="386969" y="530987"/>
                </a:lnTo>
                <a:lnTo>
                  <a:pt x="387730" y="529463"/>
                </a:lnTo>
                <a:lnTo>
                  <a:pt x="390017" y="527812"/>
                </a:lnTo>
                <a:lnTo>
                  <a:pt x="390017" y="524001"/>
                </a:lnTo>
                <a:lnTo>
                  <a:pt x="387730" y="522477"/>
                </a:lnTo>
                <a:lnTo>
                  <a:pt x="310787" y="444753"/>
                </a:lnTo>
                <a:close/>
              </a:path>
              <a:path w="521334" h="532130">
                <a:moveTo>
                  <a:pt x="24765" y="187832"/>
                </a:moveTo>
                <a:lnTo>
                  <a:pt x="20827" y="187832"/>
                </a:lnTo>
                <a:lnTo>
                  <a:pt x="762" y="208025"/>
                </a:lnTo>
                <a:lnTo>
                  <a:pt x="0" y="209550"/>
                </a:lnTo>
                <a:lnTo>
                  <a:pt x="113" y="213487"/>
                </a:lnTo>
                <a:lnTo>
                  <a:pt x="1762" y="259732"/>
                </a:lnTo>
                <a:lnTo>
                  <a:pt x="13716" y="306879"/>
                </a:lnTo>
                <a:lnTo>
                  <a:pt x="35290" y="350383"/>
                </a:lnTo>
                <a:lnTo>
                  <a:pt x="65913" y="388874"/>
                </a:lnTo>
                <a:lnTo>
                  <a:pt x="105550" y="420410"/>
                </a:lnTo>
                <a:lnTo>
                  <a:pt x="149960" y="442102"/>
                </a:lnTo>
                <a:lnTo>
                  <a:pt x="197577" y="453613"/>
                </a:lnTo>
                <a:lnTo>
                  <a:pt x="246834" y="454609"/>
                </a:lnTo>
                <a:lnTo>
                  <a:pt x="296164" y="444753"/>
                </a:lnTo>
                <a:lnTo>
                  <a:pt x="310787" y="444753"/>
                </a:lnTo>
                <a:lnTo>
                  <a:pt x="309953" y="443911"/>
                </a:lnTo>
                <a:lnTo>
                  <a:pt x="247908" y="443911"/>
                </a:lnTo>
                <a:lnTo>
                  <a:pt x="200468" y="443233"/>
                </a:lnTo>
                <a:lnTo>
                  <a:pt x="154602" y="432294"/>
                </a:lnTo>
                <a:lnTo>
                  <a:pt x="111827" y="411468"/>
                </a:lnTo>
                <a:lnTo>
                  <a:pt x="73660" y="381126"/>
                </a:lnTo>
                <a:lnTo>
                  <a:pt x="44656" y="345021"/>
                </a:lnTo>
                <a:lnTo>
                  <a:pt x="24225" y="304022"/>
                </a:lnTo>
                <a:lnTo>
                  <a:pt x="12795" y="259665"/>
                </a:lnTo>
                <a:lnTo>
                  <a:pt x="10795" y="213487"/>
                </a:lnTo>
                <a:lnTo>
                  <a:pt x="22478" y="201802"/>
                </a:lnTo>
                <a:lnTo>
                  <a:pt x="38066" y="201802"/>
                </a:lnTo>
                <a:lnTo>
                  <a:pt x="26289" y="190118"/>
                </a:lnTo>
                <a:lnTo>
                  <a:pt x="24765" y="187832"/>
                </a:lnTo>
                <a:close/>
              </a:path>
              <a:path w="521334" h="532130">
                <a:moveTo>
                  <a:pt x="297688" y="433197"/>
                </a:moveTo>
                <a:lnTo>
                  <a:pt x="295401" y="433959"/>
                </a:lnTo>
                <a:lnTo>
                  <a:pt x="247908" y="443911"/>
                </a:lnTo>
                <a:lnTo>
                  <a:pt x="309953" y="443911"/>
                </a:lnTo>
                <a:lnTo>
                  <a:pt x="300100" y="433959"/>
                </a:lnTo>
                <a:lnTo>
                  <a:pt x="297688" y="433197"/>
                </a:lnTo>
                <a:close/>
              </a:path>
              <a:path w="521334" h="532130">
                <a:moveTo>
                  <a:pt x="295052" y="10794"/>
                </a:moveTo>
                <a:lnTo>
                  <a:pt x="213232" y="10794"/>
                </a:lnTo>
                <a:lnTo>
                  <a:pt x="259337" y="12795"/>
                </a:lnTo>
                <a:lnTo>
                  <a:pt x="303656" y="24225"/>
                </a:lnTo>
                <a:lnTo>
                  <a:pt x="344642" y="44656"/>
                </a:lnTo>
                <a:lnTo>
                  <a:pt x="380746" y="73660"/>
                </a:lnTo>
                <a:lnTo>
                  <a:pt x="411013" y="111903"/>
                </a:lnTo>
                <a:lnTo>
                  <a:pt x="431777" y="154755"/>
                </a:lnTo>
                <a:lnTo>
                  <a:pt x="442678" y="200697"/>
                </a:lnTo>
                <a:lnTo>
                  <a:pt x="443355" y="248212"/>
                </a:lnTo>
                <a:lnTo>
                  <a:pt x="433450" y="295782"/>
                </a:lnTo>
                <a:lnTo>
                  <a:pt x="432689" y="298068"/>
                </a:lnTo>
                <a:lnTo>
                  <a:pt x="433450" y="300354"/>
                </a:lnTo>
                <a:lnTo>
                  <a:pt x="511048" y="378840"/>
                </a:lnTo>
                <a:lnTo>
                  <a:pt x="513334" y="380364"/>
                </a:lnTo>
                <a:lnTo>
                  <a:pt x="517144" y="380364"/>
                </a:lnTo>
                <a:lnTo>
                  <a:pt x="518795" y="378840"/>
                </a:lnTo>
                <a:lnTo>
                  <a:pt x="521080" y="376427"/>
                </a:lnTo>
                <a:lnTo>
                  <a:pt x="521080" y="372617"/>
                </a:lnTo>
                <a:lnTo>
                  <a:pt x="518795" y="371093"/>
                </a:lnTo>
                <a:lnTo>
                  <a:pt x="444246" y="296544"/>
                </a:lnTo>
                <a:lnTo>
                  <a:pt x="454394" y="247065"/>
                </a:lnTo>
                <a:lnTo>
                  <a:pt x="453442" y="197586"/>
                </a:lnTo>
                <a:lnTo>
                  <a:pt x="441841" y="149783"/>
                </a:lnTo>
                <a:lnTo>
                  <a:pt x="420040" y="105333"/>
                </a:lnTo>
                <a:lnTo>
                  <a:pt x="388493" y="65912"/>
                </a:lnTo>
                <a:lnTo>
                  <a:pt x="350021" y="35290"/>
                </a:lnTo>
                <a:lnTo>
                  <a:pt x="306562" y="13715"/>
                </a:lnTo>
                <a:lnTo>
                  <a:pt x="295052" y="10794"/>
                </a:lnTo>
                <a:close/>
              </a:path>
              <a:path w="521334" h="532130">
                <a:moveTo>
                  <a:pt x="38066" y="201802"/>
                </a:moveTo>
                <a:lnTo>
                  <a:pt x="22478" y="201802"/>
                </a:lnTo>
                <a:lnTo>
                  <a:pt x="102362" y="281050"/>
                </a:lnTo>
                <a:lnTo>
                  <a:pt x="103886" y="281813"/>
                </a:lnTo>
                <a:lnTo>
                  <a:pt x="106172" y="281050"/>
                </a:lnTo>
                <a:lnTo>
                  <a:pt x="149053" y="269366"/>
                </a:lnTo>
                <a:lnTo>
                  <a:pt x="106172" y="269366"/>
                </a:lnTo>
                <a:lnTo>
                  <a:pt x="38066" y="201802"/>
                </a:lnTo>
                <a:close/>
              </a:path>
              <a:path w="521334" h="532130">
                <a:moveTo>
                  <a:pt x="210057" y="0"/>
                </a:moveTo>
                <a:lnTo>
                  <a:pt x="209296" y="0"/>
                </a:lnTo>
                <a:lnTo>
                  <a:pt x="207772" y="762"/>
                </a:lnTo>
                <a:lnTo>
                  <a:pt x="189992" y="18541"/>
                </a:lnTo>
                <a:lnTo>
                  <a:pt x="189229" y="20192"/>
                </a:lnTo>
                <a:lnTo>
                  <a:pt x="188341" y="20954"/>
                </a:lnTo>
                <a:lnTo>
                  <a:pt x="188341" y="24002"/>
                </a:lnTo>
                <a:lnTo>
                  <a:pt x="189229" y="25526"/>
                </a:lnTo>
                <a:lnTo>
                  <a:pt x="189992" y="26415"/>
                </a:lnTo>
                <a:lnTo>
                  <a:pt x="268986" y="106299"/>
                </a:lnTo>
                <a:lnTo>
                  <a:pt x="234950" y="235203"/>
                </a:lnTo>
                <a:lnTo>
                  <a:pt x="106172" y="269366"/>
                </a:lnTo>
                <a:lnTo>
                  <a:pt x="149053" y="269366"/>
                </a:lnTo>
                <a:lnTo>
                  <a:pt x="240411" y="244475"/>
                </a:lnTo>
                <a:lnTo>
                  <a:pt x="242697" y="244475"/>
                </a:lnTo>
                <a:lnTo>
                  <a:pt x="244221" y="242950"/>
                </a:lnTo>
                <a:lnTo>
                  <a:pt x="244221" y="240664"/>
                </a:lnTo>
                <a:lnTo>
                  <a:pt x="280670" y="106299"/>
                </a:lnTo>
                <a:lnTo>
                  <a:pt x="281431" y="104012"/>
                </a:lnTo>
                <a:lnTo>
                  <a:pt x="280670" y="102488"/>
                </a:lnTo>
                <a:lnTo>
                  <a:pt x="279146" y="100837"/>
                </a:lnTo>
                <a:lnTo>
                  <a:pt x="201549" y="22478"/>
                </a:lnTo>
                <a:lnTo>
                  <a:pt x="213232" y="10794"/>
                </a:lnTo>
                <a:lnTo>
                  <a:pt x="295052" y="10794"/>
                </a:lnTo>
                <a:lnTo>
                  <a:pt x="259459" y="1762"/>
                </a:lnTo>
                <a:lnTo>
                  <a:pt x="210057" y="0"/>
                </a:lnTo>
                <a:close/>
              </a:path>
              <a:path w="521334" h="532130">
                <a:moveTo>
                  <a:pt x="165862" y="42672"/>
                </a:moveTo>
                <a:lnTo>
                  <a:pt x="163575" y="43434"/>
                </a:lnTo>
                <a:lnTo>
                  <a:pt x="72136" y="68325"/>
                </a:lnTo>
                <a:lnTo>
                  <a:pt x="69723" y="68325"/>
                </a:lnTo>
                <a:lnTo>
                  <a:pt x="68199" y="69850"/>
                </a:lnTo>
                <a:lnTo>
                  <a:pt x="68199" y="72136"/>
                </a:lnTo>
                <a:lnTo>
                  <a:pt x="43434" y="163702"/>
                </a:lnTo>
                <a:lnTo>
                  <a:pt x="42545" y="166115"/>
                </a:lnTo>
                <a:lnTo>
                  <a:pt x="43434" y="167639"/>
                </a:lnTo>
                <a:lnTo>
                  <a:pt x="113156" y="237489"/>
                </a:lnTo>
                <a:lnTo>
                  <a:pt x="114680" y="238251"/>
                </a:lnTo>
                <a:lnTo>
                  <a:pt x="117094" y="238251"/>
                </a:lnTo>
                <a:lnTo>
                  <a:pt x="160121" y="226694"/>
                </a:lnTo>
                <a:lnTo>
                  <a:pt x="117855" y="226694"/>
                </a:lnTo>
                <a:lnTo>
                  <a:pt x="54991" y="163702"/>
                </a:lnTo>
                <a:lnTo>
                  <a:pt x="77470" y="77597"/>
                </a:lnTo>
                <a:lnTo>
                  <a:pt x="163575" y="54355"/>
                </a:lnTo>
                <a:lnTo>
                  <a:pt x="178414" y="54355"/>
                </a:lnTo>
                <a:lnTo>
                  <a:pt x="167513" y="43434"/>
                </a:lnTo>
                <a:lnTo>
                  <a:pt x="165862" y="42672"/>
                </a:lnTo>
                <a:close/>
              </a:path>
              <a:path w="521334" h="532130">
                <a:moveTo>
                  <a:pt x="178414" y="54355"/>
                </a:moveTo>
                <a:lnTo>
                  <a:pt x="163575" y="54355"/>
                </a:lnTo>
                <a:lnTo>
                  <a:pt x="226441" y="117982"/>
                </a:lnTo>
                <a:lnTo>
                  <a:pt x="203073" y="203326"/>
                </a:lnTo>
                <a:lnTo>
                  <a:pt x="117855" y="226694"/>
                </a:lnTo>
                <a:lnTo>
                  <a:pt x="160121" y="226694"/>
                </a:lnTo>
                <a:lnTo>
                  <a:pt x="209296" y="213487"/>
                </a:lnTo>
                <a:lnTo>
                  <a:pt x="237998" y="117220"/>
                </a:lnTo>
                <a:lnTo>
                  <a:pt x="237998" y="113284"/>
                </a:lnTo>
                <a:lnTo>
                  <a:pt x="236474" y="112522"/>
                </a:lnTo>
                <a:lnTo>
                  <a:pt x="178414" y="5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83794" y="531749"/>
                </a:moveTo>
                <a:lnTo>
                  <a:pt x="383031" y="531749"/>
                </a:lnTo>
                <a:lnTo>
                  <a:pt x="381507" y="530987"/>
                </a:lnTo>
                <a:lnTo>
                  <a:pt x="379984" y="529463"/>
                </a:lnTo>
                <a:lnTo>
                  <a:pt x="331525" y="480490"/>
                </a:lnTo>
                <a:lnTo>
                  <a:pt x="306641" y="455342"/>
                </a:lnTo>
                <a:lnTo>
                  <a:pt x="297473" y="446077"/>
                </a:lnTo>
                <a:lnTo>
                  <a:pt x="296164" y="444753"/>
                </a:lnTo>
                <a:lnTo>
                  <a:pt x="246834" y="454609"/>
                </a:lnTo>
                <a:lnTo>
                  <a:pt x="197577" y="453613"/>
                </a:lnTo>
                <a:lnTo>
                  <a:pt x="149960" y="442102"/>
                </a:lnTo>
                <a:lnTo>
                  <a:pt x="105550" y="420410"/>
                </a:lnTo>
                <a:lnTo>
                  <a:pt x="65913" y="388874"/>
                </a:lnTo>
                <a:lnTo>
                  <a:pt x="35290" y="350383"/>
                </a:lnTo>
                <a:lnTo>
                  <a:pt x="13716" y="306879"/>
                </a:lnTo>
                <a:lnTo>
                  <a:pt x="1762" y="259732"/>
                </a:lnTo>
                <a:lnTo>
                  <a:pt x="0" y="210312"/>
                </a:lnTo>
                <a:lnTo>
                  <a:pt x="0" y="209550"/>
                </a:lnTo>
                <a:lnTo>
                  <a:pt x="762" y="208025"/>
                </a:lnTo>
                <a:lnTo>
                  <a:pt x="1524" y="207263"/>
                </a:lnTo>
                <a:lnTo>
                  <a:pt x="18542" y="190118"/>
                </a:lnTo>
                <a:lnTo>
                  <a:pt x="20827" y="187832"/>
                </a:lnTo>
                <a:lnTo>
                  <a:pt x="24765" y="187832"/>
                </a:lnTo>
                <a:lnTo>
                  <a:pt x="26289" y="190118"/>
                </a:lnTo>
                <a:lnTo>
                  <a:pt x="72471" y="235934"/>
                </a:lnTo>
                <a:lnTo>
                  <a:pt x="96186" y="259461"/>
                </a:lnTo>
                <a:lnTo>
                  <a:pt x="104923" y="268128"/>
                </a:lnTo>
                <a:lnTo>
                  <a:pt x="106172" y="269366"/>
                </a:lnTo>
                <a:lnTo>
                  <a:pt x="180621" y="249616"/>
                </a:lnTo>
                <a:lnTo>
                  <a:pt x="218852" y="239474"/>
                </a:lnTo>
                <a:lnTo>
                  <a:pt x="232937" y="235737"/>
                </a:lnTo>
                <a:lnTo>
                  <a:pt x="234950" y="235203"/>
                </a:lnTo>
                <a:lnTo>
                  <a:pt x="254627" y="160680"/>
                </a:lnTo>
                <a:lnTo>
                  <a:pt x="264731" y="122412"/>
                </a:lnTo>
                <a:lnTo>
                  <a:pt x="268454" y="108313"/>
                </a:lnTo>
                <a:lnTo>
                  <a:pt x="268986" y="106299"/>
                </a:lnTo>
                <a:lnTo>
                  <a:pt x="223317" y="60116"/>
                </a:lnTo>
                <a:lnTo>
                  <a:pt x="199866" y="36401"/>
                </a:lnTo>
                <a:lnTo>
                  <a:pt x="191226" y="27664"/>
                </a:lnTo>
                <a:lnTo>
                  <a:pt x="189992" y="26415"/>
                </a:lnTo>
                <a:lnTo>
                  <a:pt x="189229" y="25526"/>
                </a:lnTo>
                <a:lnTo>
                  <a:pt x="188341" y="24002"/>
                </a:lnTo>
                <a:lnTo>
                  <a:pt x="188341" y="22478"/>
                </a:lnTo>
                <a:lnTo>
                  <a:pt x="188341" y="20954"/>
                </a:lnTo>
                <a:lnTo>
                  <a:pt x="189229" y="20192"/>
                </a:lnTo>
                <a:lnTo>
                  <a:pt x="189992" y="18541"/>
                </a:lnTo>
                <a:lnTo>
                  <a:pt x="207010" y="1524"/>
                </a:lnTo>
                <a:lnTo>
                  <a:pt x="207772" y="762"/>
                </a:lnTo>
                <a:lnTo>
                  <a:pt x="209296" y="0"/>
                </a:lnTo>
                <a:lnTo>
                  <a:pt x="210057" y="0"/>
                </a:lnTo>
                <a:lnTo>
                  <a:pt x="259459" y="1762"/>
                </a:lnTo>
                <a:lnTo>
                  <a:pt x="306562" y="13715"/>
                </a:lnTo>
                <a:lnTo>
                  <a:pt x="350021" y="35290"/>
                </a:lnTo>
                <a:lnTo>
                  <a:pt x="388493" y="65912"/>
                </a:lnTo>
                <a:lnTo>
                  <a:pt x="420040" y="105333"/>
                </a:lnTo>
                <a:lnTo>
                  <a:pt x="441841" y="149783"/>
                </a:lnTo>
                <a:lnTo>
                  <a:pt x="453442" y="197586"/>
                </a:lnTo>
                <a:lnTo>
                  <a:pt x="454394" y="247065"/>
                </a:lnTo>
                <a:lnTo>
                  <a:pt x="444246" y="296544"/>
                </a:lnTo>
                <a:lnTo>
                  <a:pt x="487344" y="339643"/>
                </a:lnTo>
                <a:lnTo>
                  <a:pt x="509476" y="361775"/>
                </a:lnTo>
                <a:lnTo>
                  <a:pt x="517630" y="369929"/>
                </a:lnTo>
                <a:lnTo>
                  <a:pt x="518795" y="371093"/>
                </a:lnTo>
                <a:lnTo>
                  <a:pt x="521080" y="372617"/>
                </a:lnTo>
                <a:lnTo>
                  <a:pt x="521080" y="376427"/>
                </a:lnTo>
                <a:lnTo>
                  <a:pt x="518795" y="378840"/>
                </a:lnTo>
                <a:lnTo>
                  <a:pt x="517144" y="380364"/>
                </a:lnTo>
                <a:lnTo>
                  <a:pt x="513334" y="380364"/>
                </a:lnTo>
                <a:lnTo>
                  <a:pt x="511048" y="378840"/>
                </a:lnTo>
                <a:lnTo>
                  <a:pt x="466627" y="333906"/>
                </a:lnTo>
                <a:lnTo>
                  <a:pt x="443817" y="310832"/>
                </a:lnTo>
                <a:lnTo>
                  <a:pt x="435413" y="302331"/>
                </a:lnTo>
                <a:lnTo>
                  <a:pt x="434213" y="301116"/>
                </a:lnTo>
                <a:lnTo>
                  <a:pt x="433450" y="300354"/>
                </a:lnTo>
                <a:lnTo>
                  <a:pt x="432689" y="298068"/>
                </a:lnTo>
                <a:lnTo>
                  <a:pt x="433450" y="295782"/>
                </a:lnTo>
                <a:lnTo>
                  <a:pt x="443355" y="248212"/>
                </a:lnTo>
                <a:lnTo>
                  <a:pt x="442678" y="200697"/>
                </a:lnTo>
                <a:lnTo>
                  <a:pt x="431777" y="154755"/>
                </a:lnTo>
                <a:lnTo>
                  <a:pt x="411013" y="111903"/>
                </a:lnTo>
                <a:lnTo>
                  <a:pt x="380746" y="73660"/>
                </a:lnTo>
                <a:lnTo>
                  <a:pt x="344642" y="44656"/>
                </a:lnTo>
                <a:lnTo>
                  <a:pt x="303656" y="24225"/>
                </a:lnTo>
                <a:lnTo>
                  <a:pt x="259337" y="12795"/>
                </a:lnTo>
                <a:lnTo>
                  <a:pt x="213232" y="10794"/>
                </a:lnTo>
                <a:lnTo>
                  <a:pt x="201549" y="22478"/>
                </a:lnTo>
                <a:lnTo>
                  <a:pt x="246409" y="67780"/>
                </a:lnTo>
                <a:lnTo>
                  <a:pt x="269446" y="91043"/>
                </a:lnTo>
                <a:lnTo>
                  <a:pt x="277933" y="99613"/>
                </a:lnTo>
                <a:lnTo>
                  <a:pt x="279146" y="100837"/>
                </a:lnTo>
                <a:lnTo>
                  <a:pt x="280670" y="102488"/>
                </a:lnTo>
                <a:lnTo>
                  <a:pt x="281431" y="104012"/>
                </a:lnTo>
                <a:lnTo>
                  <a:pt x="280670" y="106299"/>
                </a:lnTo>
                <a:lnTo>
                  <a:pt x="259597" y="183979"/>
                </a:lnTo>
                <a:lnTo>
                  <a:pt x="248777" y="223869"/>
                </a:lnTo>
                <a:lnTo>
                  <a:pt x="244790" y="238565"/>
                </a:lnTo>
                <a:lnTo>
                  <a:pt x="244221" y="240664"/>
                </a:lnTo>
                <a:lnTo>
                  <a:pt x="244221" y="242950"/>
                </a:lnTo>
                <a:lnTo>
                  <a:pt x="242697" y="244475"/>
                </a:lnTo>
                <a:lnTo>
                  <a:pt x="240411" y="244475"/>
                </a:lnTo>
                <a:lnTo>
                  <a:pt x="162804" y="265620"/>
                </a:lnTo>
                <a:lnTo>
                  <a:pt x="122951" y="276479"/>
                </a:lnTo>
                <a:lnTo>
                  <a:pt x="108269" y="280479"/>
                </a:lnTo>
                <a:lnTo>
                  <a:pt x="106172" y="281050"/>
                </a:lnTo>
                <a:lnTo>
                  <a:pt x="103886" y="281813"/>
                </a:lnTo>
                <a:lnTo>
                  <a:pt x="102362" y="281050"/>
                </a:lnTo>
                <a:lnTo>
                  <a:pt x="100711" y="279400"/>
                </a:lnTo>
                <a:lnTo>
                  <a:pt x="55483" y="234539"/>
                </a:lnTo>
                <a:lnTo>
                  <a:pt x="32257" y="211502"/>
                </a:lnTo>
                <a:lnTo>
                  <a:pt x="23701" y="203015"/>
                </a:lnTo>
                <a:lnTo>
                  <a:pt x="22478" y="201802"/>
                </a:lnTo>
                <a:lnTo>
                  <a:pt x="10795" y="213487"/>
                </a:lnTo>
                <a:lnTo>
                  <a:pt x="12795" y="259665"/>
                </a:lnTo>
                <a:lnTo>
                  <a:pt x="24225" y="304022"/>
                </a:lnTo>
                <a:lnTo>
                  <a:pt x="44656" y="345021"/>
                </a:lnTo>
                <a:lnTo>
                  <a:pt x="73660" y="381126"/>
                </a:lnTo>
                <a:lnTo>
                  <a:pt x="111827" y="411468"/>
                </a:lnTo>
                <a:lnTo>
                  <a:pt x="154602" y="432294"/>
                </a:lnTo>
                <a:lnTo>
                  <a:pt x="200468" y="443233"/>
                </a:lnTo>
                <a:lnTo>
                  <a:pt x="247908" y="443911"/>
                </a:lnTo>
                <a:lnTo>
                  <a:pt x="295401" y="433959"/>
                </a:lnTo>
                <a:lnTo>
                  <a:pt x="297688" y="433197"/>
                </a:lnTo>
                <a:lnTo>
                  <a:pt x="300100" y="433959"/>
                </a:lnTo>
                <a:lnTo>
                  <a:pt x="300863" y="434720"/>
                </a:lnTo>
                <a:lnTo>
                  <a:pt x="351083" y="485455"/>
                </a:lnTo>
                <a:lnTo>
                  <a:pt x="376872" y="511508"/>
                </a:lnTo>
                <a:lnTo>
                  <a:pt x="386373" y="521106"/>
                </a:lnTo>
                <a:lnTo>
                  <a:pt x="387730" y="522477"/>
                </a:lnTo>
                <a:lnTo>
                  <a:pt x="390017" y="524001"/>
                </a:lnTo>
                <a:lnTo>
                  <a:pt x="390017" y="527812"/>
                </a:lnTo>
                <a:lnTo>
                  <a:pt x="387730" y="529463"/>
                </a:lnTo>
                <a:lnTo>
                  <a:pt x="386969" y="530987"/>
                </a:lnTo>
                <a:lnTo>
                  <a:pt x="385318" y="531749"/>
                </a:lnTo>
                <a:lnTo>
                  <a:pt x="383794" y="53174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59773" y="2716657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73786" y="195579"/>
                </a:moveTo>
                <a:lnTo>
                  <a:pt x="72135" y="195579"/>
                </a:lnTo>
                <a:lnTo>
                  <a:pt x="70611" y="194817"/>
                </a:lnTo>
                <a:lnTo>
                  <a:pt x="69850" y="194055"/>
                </a:lnTo>
                <a:lnTo>
                  <a:pt x="30862" y="154995"/>
                </a:lnTo>
                <a:lnTo>
                  <a:pt x="10842" y="134937"/>
                </a:lnTo>
                <a:lnTo>
                  <a:pt x="3466" y="127547"/>
                </a:lnTo>
                <a:lnTo>
                  <a:pt x="2412" y="126491"/>
                </a:lnTo>
                <a:lnTo>
                  <a:pt x="889" y="124967"/>
                </a:lnTo>
                <a:lnTo>
                  <a:pt x="0" y="123443"/>
                </a:lnTo>
                <a:lnTo>
                  <a:pt x="889" y="121030"/>
                </a:lnTo>
                <a:lnTo>
                  <a:pt x="15206" y="68093"/>
                </a:lnTo>
                <a:lnTo>
                  <a:pt x="22558" y="40909"/>
                </a:lnTo>
                <a:lnTo>
                  <a:pt x="25267" y="30894"/>
                </a:lnTo>
                <a:lnTo>
                  <a:pt x="25653" y="29463"/>
                </a:lnTo>
                <a:lnTo>
                  <a:pt x="25653" y="27177"/>
                </a:lnTo>
                <a:lnTo>
                  <a:pt x="27177" y="25653"/>
                </a:lnTo>
                <a:lnTo>
                  <a:pt x="29591" y="25653"/>
                </a:lnTo>
                <a:lnTo>
                  <a:pt x="82454" y="11263"/>
                </a:lnTo>
                <a:lnTo>
                  <a:pt x="109600" y="3873"/>
                </a:lnTo>
                <a:lnTo>
                  <a:pt x="119602" y="1150"/>
                </a:lnTo>
                <a:lnTo>
                  <a:pt x="121030" y="762"/>
                </a:lnTo>
                <a:lnTo>
                  <a:pt x="123317" y="0"/>
                </a:lnTo>
                <a:lnTo>
                  <a:pt x="165479" y="41346"/>
                </a:lnTo>
                <a:lnTo>
                  <a:pt x="192875" y="68794"/>
                </a:lnTo>
                <a:lnTo>
                  <a:pt x="193928" y="69850"/>
                </a:lnTo>
                <a:lnTo>
                  <a:pt x="195452" y="70612"/>
                </a:lnTo>
                <a:lnTo>
                  <a:pt x="195452" y="72897"/>
                </a:lnTo>
                <a:lnTo>
                  <a:pt x="195452" y="74548"/>
                </a:lnTo>
                <a:lnTo>
                  <a:pt x="181135" y="127926"/>
                </a:lnTo>
                <a:lnTo>
                  <a:pt x="173783" y="155336"/>
                </a:lnTo>
                <a:lnTo>
                  <a:pt x="171074" y="165435"/>
                </a:lnTo>
                <a:lnTo>
                  <a:pt x="170687" y="166877"/>
                </a:lnTo>
                <a:lnTo>
                  <a:pt x="169925" y="168401"/>
                </a:lnTo>
                <a:lnTo>
                  <a:pt x="168401" y="170052"/>
                </a:lnTo>
                <a:lnTo>
                  <a:pt x="166750" y="170814"/>
                </a:lnTo>
                <a:lnTo>
                  <a:pt x="113446" y="185132"/>
                </a:lnTo>
                <a:lnTo>
                  <a:pt x="86074" y="192484"/>
                </a:lnTo>
                <a:lnTo>
                  <a:pt x="75989" y="195193"/>
                </a:lnTo>
                <a:lnTo>
                  <a:pt x="74549" y="195579"/>
                </a:lnTo>
                <a:lnTo>
                  <a:pt x="73786" y="19557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72219" y="2728341"/>
            <a:ext cx="171450" cy="172720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0" y="109347"/>
                </a:moveTo>
                <a:lnTo>
                  <a:pt x="36343" y="145764"/>
                </a:lnTo>
                <a:lnTo>
                  <a:pt x="55006" y="164464"/>
                </a:lnTo>
                <a:lnTo>
                  <a:pt x="61882" y="171354"/>
                </a:lnTo>
                <a:lnTo>
                  <a:pt x="62864" y="172338"/>
                </a:lnTo>
                <a:lnTo>
                  <a:pt x="112131" y="158829"/>
                </a:lnTo>
                <a:lnTo>
                  <a:pt x="161591" y="99631"/>
                </a:lnTo>
                <a:lnTo>
                  <a:pt x="171084" y="64960"/>
                </a:lnTo>
                <a:lnTo>
                  <a:pt x="171450" y="63626"/>
                </a:lnTo>
                <a:lnTo>
                  <a:pt x="135106" y="26842"/>
                </a:lnTo>
                <a:lnTo>
                  <a:pt x="116443" y="7953"/>
                </a:lnTo>
                <a:lnTo>
                  <a:pt x="109567" y="994"/>
                </a:lnTo>
                <a:lnTo>
                  <a:pt x="108584" y="0"/>
                </a:lnTo>
                <a:lnTo>
                  <a:pt x="58804" y="13436"/>
                </a:lnTo>
                <a:lnTo>
                  <a:pt x="33242" y="20335"/>
                </a:lnTo>
                <a:lnTo>
                  <a:pt x="23824" y="22877"/>
                </a:lnTo>
                <a:lnTo>
                  <a:pt x="22478" y="23241"/>
                </a:lnTo>
                <a:lnTo>
                  <a:pt x="0" y="10934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9FB7B575-5D63-4C64-95E1-3D6B97735151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0EA99A5-938C-4640-BB7D-9E1209D7FC8D}"/>
              </a:ext>
            </a:extLst>
          </p:cNvPr>
          <p:cNvSpPr txBox="1"/>
          <p:nvPr/>
        </p:nvSpPr>
        <p:spPr>
          <a:xfrm>
            <a:off x="2499930" y="3076804"/>
            <a:ext cx="3306445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Kombinacja wyników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Analiz Indywidualnych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5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Opisuje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naturalny  styl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Identyfikuje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silne strony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każdego członka zespołu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83B76EA-D9FF-43BD-A2AC-B5DE5FBD2696}"/>
              </a:ext>
            </a:extLst>
          </p:cNvPr>
          <p:cNvSpPr txBox="1"/>
          <p:nvPr/>
        </p:nvSpPr>
        <p:spPr>
          <a:xfrm>
            <a:off x="7429118" y="3078832"/>
            <a:ext cx="33064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doskonalenia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poprawiania komunikacji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wewnątrz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wzrostu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efektywności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rozwiązywania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979" y="1065275"/>
            <a:ext cx="4526458" cy="454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2333" y="213359"/>
            <a:ext cx="32709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800" b="0" spc="20" dirty="0">
                <a:solidFill>
                  <a:srgbClr val="000000"/>
                </a:solidFill>
                <a:ea typeface="Open Sans Light" panose="020B0604020202020204" charset="0"/>
              </a:rPr>
              <a:t>Lider</a:t>
            </a:r>
            <a:r>
              <a:rPr lang="pl-PL" sz="2800" b="0" spc="-26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10" dirty="0">
                <a:solidFill>
                  <a:srgbClr val="000000"/>
                </a:solidFill>
                <a:ea typeface="Open Sans Light" panose="020B0604020202020204" charset="0"/>
              </a:rPr>
              <a:t>i</a:t>
            </a:r>
            <a:r>
              <a:rPr lang="pl-PL" sz="2800" b="0" spc="-24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40" dirty="0">
                <a:solidFill>
                  <a:srgbClr val="000000"/>
                </a:solidFill>
                <a:ea typeface="Open Sans Light" panose="020B0604020202020204" charset="0"/>
              </a:rPr>
              <a:t>jego</a:t>
            </a:r>
            <a:r>
              <a:rPr lang="pl-PL" sz="2800" b="0" spc="-260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5" dirty="0">
                <a:solidFill>
                  <a:srgbClr val="000000"/>
                </a:solidFill>
                <a:ea typeface="Open Sans Light" panose="020B0604020202020204" charset="0"/>
              </a:rPr>
              <a:t>zespół</a:t>
            </a:r>
            <a:endParaRPr sz="2800" dirty="0">
              <a:ea typeface="Open Sans Light" panose="020B060402020202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2250" y="2416301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71488" y="2415539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5788" y="2508504"/>
            <a:ext cx="480059" cy="525780"/>
          </a:xfrm>
          <a:custGeom>
            <a:avLst/>
            <a:gdLst/>
            <a:ahLst/>
            <a:cxnLst/>
            <a:rect l="l" t="t" r="r" b="b"/>
            <a:pathLst>
              <a:path w="480059" h="525780">
                <a:moveTo>
                  <a:pt x="238886" y="46482"/>
                </a:moveTo>
                <a:lnTo>
                  <a:pt x="235711" y="46482"/>
                </a:lnTo>
                <a:lnTo>
                  <a:pt x="188172" y="51866"/>
                </a:lnTo>
                <a:lnTo>
                  <a:pt x="143910" y="66222"/>
                </a:lnTo>
                <a:lnTo>
                  <a:pt x="103869" y="88567"/>
                </a:lnTo>
                <a:lnTo>
                  <a:pt x="68992" y="117919"/>
                </a:lnTo>
                <a:lnTo>
                  <a:pt x="40223" y="153295"/>
                </a:lnTo>
                <a:lnTo>
                  <a:pt x="18506" y="193714"/>
                </a:lnTo>
                <a:lnTo>
                  <a:pt x="4783" y="238193"/>
                </a:lnTo>
                <a:lnTo>
                  <a:pt x="0" y="285750"/>
                </a:lnTo>
                <a:lnTo>
                  <a:pt x="4890" y="334058"/>
                </a:lnTo>
                <a:lnTo>
                  <a:pt x="18907" y="379083"/>
                </a:lnTo>
                <a:lnTo>
                  <a:pt x="41067" y="419851"/>
                </a:lnTo>
                <a:lnTo>
                  <a:pt x="70389" y="455390"/>
                </a:lnTo>
                <a:lnTo>
                  <a:pt x="105891" y="484725"/>
                </a:lnTo>
                <a:lnTo>
                  <a:pt x="146589" y="506884"/>
                </a:lnTo>
                <a:lnTo>
                  <a:pt x="191503" y="520893"/>
                </a:lnTo>
                <a:lnTo>
                  <a:pt x="239648" y="525780"/>
                </a:lnTo>
                <a:lnTo>
                  <a:pt x="288046" y="520893"/>
                </a:lnTo>
                <a:lnTo>
                  <a:pt x="307070" y="514985"/>
                </a:lnTo>
                <a:lnTo>
                  <a:pt x="239648" y="514985"/>
                </a:lnTo>
                <a:lnTo>
                  <a:pt x="193534" y="510312"/>
                </a:lnTo>
                <a:lnTo>
                  <a:pt x="150580" y="496919"/>
                </a:lnTo>
                <a:lnTo>
                  <a:pt x="111706" y="475739"/>
                </a:lnTo>
                <a:lnTo>
                  <a:pt x="77835" y="447706"/>
                </a:lnTo>
                <a:lnTo>
                  <a:pt x="49886" y="413757"/>
                </a:lnTo>
                <a:lnTo>
                  <a:pt x="28783" y="374824"/>
                </a:lnTo>
                <a:lnTo>
                  <a:pt x="15445" y="331844"/>
                </a:lnTo>
                <a:lnTo>
                  <a:pt x="10794" y="285750"/>
                </a:lnTo>
                <a:lnTo>
                  <a:pt x="15236" y="241011"/>
                </a:lnTo>
                <a:lnTo>
                  <a:pt x="27989" y="199116"/>
                </a:lnTo>
                <a:lnTo>
                  <a:pt x="48199" y="160953"/>
                </a:lnTo>
                <a:lnTo>
                  <a:pt x="75009" y="127412"/>
                </a:lnTo>
                <a:lnTo>
                  <a:pt x="107564" y="99384"/>
                </a:lnTo>
                <a:lnTo>
                  <a:pt x="145008" y="77759"/>
                </a:lnTo>
                <a:lnTo>
                  <a:pt x="186485" y="63427"/>
                </a:lnTo>
                <a:lnTo>
                  <a:pt x="231139" y="57276"/>
                </a:lnTo>
                <a:lnTo>
                  <a:pt x="241934" y="57276"/>
                </a:lnTo>
                <a:lnTo>
                  <a:pt x="241934" y="50292"/>
                </a:lnTo>
                <a:lnTo>
                  <a:pt x="241172" y="48768"/>
                </a:lnTo>
                <a:lnTo>
                  <a:pt x="239648" y="48006"/>
                </a:lnTo>
                <a:lnTo>
                  <a:pt x="238886" y="46482"/>
                </a:lnTo>
                <a:close/>
              </a:path>
              <a:path w="480059" h="525780">
                <a:moveTo>
                  <a:pt x="448586" y="168021"/>
                </a:moveTo>
                <a:lnTo>
                  <a:pt x="436625" y="168021"/>
                </a:lnTo>
                <a:lnTo>
                  <a:pt x="450566" y="195595"/>
                </a:lnTo>
                <a:lnTo>
                  <a:pt x="460803" y="224599"/>
                </a:lnTo>
                <a:lnTo>
                  <a:pt x="467111" y="254746"/>
                </a:lnTo>
                <a:lnTo>
                  <a:pt x="469264" y="285750"/>
                </a:lnTo>
                <a:lnTo>
                  <a:pt x="464581" y="331844"/>
                </a:lnTo>
                <a:lnTo>
                  <a:pt x="451157" y="374824"/>
                </a:lnTo>
                <a:lnTo>
                  <a:pt x="429931" y="413757"/>
                </a:lnTo>
                <a:lnTo>
                  <a:pt x="401843" y="447706"/>
                </a:lnTo>
                <a:lnTo>
                  <a:pt x="367832" y="475739"/>
                </a:lnTo>
                <a:lnTo>
                  <a:pt x="328836" y="496919"/>
                </a:lnTo>
                <a:lnTo>
                  <a:pt x="285795" y="510312"/>
                </a:lnTo>
                <a:lnTo>
                  <a:pt x="239648" y="514985"/>
                </a:lnTo>
                <a:lnTo>
                  <a:pt x="307070" y="514985"/>
                </a:lnTo>
                <a:lnTo>
                  <a:pt x="373982" y="484725"/>
                </a:lnTo>
                <a:lnTo>
                  <a:pt x="409575" y="455390"/>
                </a:lnTo>
                <a:lnTo>
                  <a:pt x="438952" y="419851"/>
                </a:lnTo>
                <a:lnTo>
                  <a:pt x="461140" y="379083"/>
                </a:lnTo>
                <a:lnTo>
                  <a:pt x="475168" y="334058"/>
                </a:lnTo>
                <a:lnTo>
                  <a:pt x="480059" y="285750"/>
                </a:lnTo>
                <a:lnTo>
                  <a:pt x="477621" y="251827"/>
                </a:lnTo>
                <a:lnTo>
                  <a:pt x="470455" y="218868"/>
                </a:lnTo>
                <a:lnTo>
                  <a:pt x="458789" y="187219"/>
                </a:lnTo>
                <a:lnTo>
                  <a:pt x="448586" y="168021"/>
                </a:lnTo>
                <a:close/>
              </a:path>
              <a:path w="480059" h="525780">
                <a:moveTo>
                  <a:pt x="241934" y="57276"/>
                </a:moveTo>
                <a:lnTo>
                  <a:pt x="231139" y="57276"/>
                </a:lnTo>
                <a:lnTo>
                  <a:pt x="231139" y="295021"/>
                </a:lnTo>
                <a:lnTo>
                  <a:pt x="231901" y="296545"/>
                </a:lnTo>
                <a:lnTo>
                  <a:pt x="233425" y="297307"/>
                </a:lnTo>
                <a:lnTo>
                  <a:pt x="235711" y="298958"/>
                </a:lnTo>
                <a:lnTo>
                  <a:pt x="237362" y="298958"/>
                </a:lnTo>
                <a:lnTo>
                  <a:pt x="238886" y="297307"/>
                </a:lnTo>
                <a:lnTo>
                  <a:pt x="261419" y="282575"/>
                </a:lnTo>
                <a:lnTo>
                  <a:pt x="241934" y="282575"/>
                </a:lnTo>
                <a:lnTo>
                  <a:pt x="241934" y="57276"/>
                </a:lnTo>
                <a:close/>
              </a:path>
              <a:path w="480059" h="525780">
                <a:moveTo>
                  <a:pt x="438911" y="154812"/>
                </a:moveTo>
                <a:lnTo>
                  <a:pt x="436625" y="154812"/>
                </a:lnTo>
                <a:lnTo>
                  <a:pt x="435101" y="155701"/>
                </a:lnTo>
                <a:lnTo>
                  <a:pt x="241934" y="282575"/>
                </a:lnTo>
                <a:lnTo>
                  <a:pt x="261419" y="282575"/>
                </a:lnTo>
                <a:lnTo>
                  <a:pt x="436625" y="168021"/>
                </a:lnTo>
                <a:lnTo>
                  <a:pt x="448586" y="168021"/>
                </a:lnTo>
                <a:lnTo>
                  <a:pt x="442848" y="157225"/>
                </a:lnTo>
                <a:lnTo>
                  <a:pt x="442086" y="156463"/>
                </a:lnTo>
                <a:lnTo>
                  <a:pt x="440562" y="155701"/>
                </a:lnTo>
                <a:lnTo>
                  <a:pt x="438911" y="154812"/>
                </a:lnTo>
                <a:close/>
              </a:path>
              <a:path w="480059" h="525780">
                <a:moveTo>
                  <a:pt x="272160" y="237744"/>
                </a:moveTo>
                <a:lnTo>
                  <a:pt x="268350" y="237744"/>
                </a:lnTo>
                <a:lnTo>
                  <a:pt x="269112" y="238506"/>
                </a:lnTo>
                <a:lnTo>
                  <a:pt x="270636" y="238506"/>
                </a:lnTo>
                <a:lnTo>
                  <a:pt x="272160" y="237744"/>
                </a:lnTo>
                <a:close/>
              </a:path>
              <a:path w="480059" h="525780">
                <a:moveTo>
                  <a:pt x="269875" y="0"/>
                </a:moveTo>
                <a:lnTo>
                  <a:pt x="268350" y="0"/>
                </a:lnTo>
                <a:lnTo>
                  <a:pt x="266826" y="762"/>
                </a:lnTo>
                <a:lnTo>
                  <a:pt x="266064" y="1524"/>
                </a:lnTo>
                <a:lnTo>
                  <a:pt x="265175" y="2286"/>
                </a:lnTo>
                <a:lnTo>
                  <a:pt x="264413" y="3810"/>
                </a:lnTo>
                <a:lnTo>
                  <a:pt x="264413" y="234569"/>
                </a:lnTo>
                <a:lnTo>
                  <a:pt x="265175" y="236982"/>
                </a:lnTo>
                <a:lnTo>
                  <a:pt x="267588" y="237744"/>
                </a:lnTo>
                <a:lnTo>
                  <a:pt x="273050" y="237744"/>
                </a:lnTo>
                <a:lnTo>
                  <a:pt x="295356" y="223012"/>
                </a:lnTo>
                <a:lnTo>
                  <a:pt x="275335" y="223012"/>
                </a:lnTo>
                <a:lnTo>
                  <a:pt x="275335" y="10795"/>
                </a:lnTo>
                <a:lnTo>
                  <a:pt x="333541" y="10795"/>
                </a:lnTo>
                <a:lnTo>
                  <a:pt x="315969" y="5286"/>
                </a:lnTo>
                <a:lnTo>
                  <a:pt x="269875" y="0"/>
                </a:lnTo>
                <a:close/>
              </a:path>
              <a:path w="480059" h="525780">
                <a:moveTo>
                  <a:pt x="333541" y="10795"/>
                </a:moveTo>
                <a:lnTo>
                  <a:pt x="275335" y="10795"/>
                </a:lnTo>
                <a:lnTo>
                  <a:pt x="326979" y="18962"/>
                </a:lnTo>
                <a:lnTo>
                  <a:pt x="374824" y="38131"/>
                </a:lnTo>
                <a:lnTo>
                  <a:pt x="417121" y="67444"/>
                </a:lnTo>
                <a:lnTo>
                  <a:pt x="452119" y="106045"/>
                </a:lnTo>
                <a:lnTo>
                  <a:pt x="275335" y="223012"/>
                </a:lnTo>
                <a:lnTo>
                  <a:pt x="295356" y="223012"/>
                </a:lnTo>
                <a:lnTo>
                  <a:pt x="463041" y="112268"/>
                </a:lnTo>
                <a:lnTo>
                  <a:pt x="464565" y="111506"/>
                </a:lnTo>
                <a:lnTo>
                  <a:pt x="465327" y="110744"/>
                </a:lnTo>
                <a:lnTo>
                  <a:pt x="465327" y="106045"/>
                </a:lnTo>
                <a:lnTo>
                  <a:pt x="464565" y="104521"/>
                </a:lnTo>
                <a:lnTo>
                  <a:pt x="434869" y="69120"/>
                </a:lnTo>
                <a:lnTo>
                  <a:pt x="399509" y="40407"/>
                </a:lnTo>
                <a:lnTo>
                  <a:pt x="359528" y="18942"/>
                </a:lnTo>
                <a:lnTo>
                  <a:pt x="333541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5788" y="2554985"/>
            <a:ext cx="480059" cy="479425"/>
          </a:xfrm>
          <a:custGeom>
            <a:avLst/>
            <a:gdLst/>
            <a:ahLst/>
            <a:cxnLst/>
            <a:rect l="l" t="t" r="r" b="b"/>
            <a:pathLst>
              <a:path w="480059" h="479425">
                <a:moveTo>
                  <a:pt x="239648" y="479298"/>
                </a:moveTo>
                <a:lnTo>
                  <a:pt x="191503" y="474411"/>
                </a:lnTo>
                <a:lnTo>
                  <a:pt x="146589" y="460402"/>
                </a:lnTo>
                <a:lnTo>
                  <a:pt x="105891" y="438243"/>
                </a:lnTo>
                <a:lnTo>
                  <a:pt x="70389" y="408908"/>
                </a:lnTo>
                <a:lnTo>
                  <a:pt x="41067" y="373369"/>
                </a:lnTo>
                <a:lnTo>
                  <a:pt x="18907" y="332601"/>
                </a:lnTo>
                <a:lnTo>
                  <a:pt x="4890" y="287576"/>
                </a:lnTo>
                <a:lnTo>
                  <a:pt x="0" y="239267"/>
                </a:lnTo>
                <a:lnTo>
                  <a:pt x="4783" y="191711"/>
                </a:lnTo>
                <a:lnTo>
                  <a:pt x="18506" y="147232"/>
                </a:lnTo>
                <a:lnTo>
                  <a:pt x="40223" y="106813"/>
                </a:lnTo>
                <a:lnTo>
                  <a:pt x="68992" y="71437"/>
                </a:lnTo>
                <a:lnTo>
                  <a:pt x="103869" y="42085"/>
                </a:lnTo>
                <a:lnTo>
                  <a:pt x="143910" y="19740"/>
                </a:lnTo>
                <a:lnTo>
                  <a:pt x="188172" y="5384"/>
                </a:lnTo>
                <a:lnTo>
                  <a:pt x="235711" y="0"/>
                </a:lnTo>
                <a:lnTo>
                  <a:pt x="237362" y="0"/>
                </a:lnTo>
                <a:lnTo>
                  <a:pt x="238886" y="0"/>
                </a:lnTo>
                <a:lnTo>
                  <a:pt x="239648" y="1524"/>
                </a:lnTo>
                <a:lnTo>
                  <a:pt x="241172" y="2286"/>
                </a:lnTo>
                <a:lnTo>
                  <a:pt x="241934" y="3810"/>
                </a:lnTo>
                <a:lnTo>
                  <a:pt x="241934" y="236092"/>
                </a:lnTo>
                <a:lnTo>
                  <a:pt x="353609" y="162744"/>
                </a:lnTo>
                <a:lnTo>
                  <a:pt x="410956" y="125079"/>
                </a:lnTo>
                <a:lnTo>
                  <a:pt x="432083" y="111202"/>
                </a:lnTo>
                <a:lnTo>
                  <a:pt x="435101" y="109219"/>
                </a:lnTo>
                <a:lnTo>
                  <a:pt x="436625" y="108330"/>
                </a:lnTo>
                <a:lnTo>
                  <a:pt x="437387" y="108330"/>
                </a:lnTo>
                <a:lnTo>
                  <a:pt x="438911" y="108330"/>
                </a:lnTo>
                <a:lnTo>
                  <a:pt x="440562" y="109219"/>
                </a:lnTo>
                <a:lnTo>
                  <a:pt x="442086" y="109981"/>
                </a:lnTo>
                <a:lnTo>
                  <a:pt x="442848" y="110743"/>
                </a:lnTo>
                <a:lnTo>
                  <a:pt x="458789" y="140737"/>
                </a:lnTo>
                <a:lnTo>
                  <a:pt x="470455" y="172386"/>
                </a:lnTo>
                <a:lnTo>
                  <a:pt x="477621" y="205345"/>
                </a:lnTo>
                <a:lnTo>
                  <a:pt x="480059" y="239267"/>
                </a:lnTo>
                <a:lnTo>
                  <a:pt x="475168" y="287576"/>
                </a:lnTo>
                <a:lnTo>
                  <a:pt x="461140" y="332601"/>
                </a:lnTo>
                <a:lnTo>
                  <a:pt x="438952" y="373369"/>
                </a:lnTo>
                <a:lnTo>
                  <a:pt x="409575" y="408908"/>
                </a:lnTo>
                <a:lnTo>
                  <a:pt x="373982" y="438243"/>
                </a:lnTo>
                <a:lnTo>
                  <a:pt x="333148" y="460402"/>
                </a:lnTo>
                <a:lnTo>
                  <a:pt x="288046" y="474411"/>
                </a:lnTo>
                <a:lnTo>
                  <a:pt x="239648" y="47929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582" y="2565780"/>
            <a:ext cx="458470" cy="457834"/>
          </a:xfrm>
          <a:custGeom>
            <a:avLst/>
            <a:gdLst/>
            <a:ahLst/>
            <a:cxnLst/>
            <a:rect l="l" t="t" r="r" b="b"/>
            <a:pathLst>
              <a:path w="458470" h="457835">
                <a:moveTo>
                  <a:pt x="220345" y="0"/>
                </a:moveTo>
                <a:lnTo>
                  <a:pt x="175690" y="6150"/>
                </a:lnTo>
                <a:lnTo>
                  <a:pt x="134213" y="20482"/>
                </a:lnTo>
                <a:lnTo>
                  <a:pt x="96769" y="42107"/>
                </a:lnTo>
                <a:lnTo>
                  <a:pt x="64214" y="70135"/>
                </a:lnTo>
                <a:lnTo>
                  <a:pt x="37404" y="103676"/>
                </a:lnTo>
                <a:lnTo>
                  <a:pt x="17194" y="141839"/>
                </a:lnTo>
                <a:lnTo>
                  <a:pt x="4441" y="183734"/>
                </a:lnTo>
                <a:lnTo>
                  <a:pt x="0" y="228473"/>
                </a:lnTo>
                <a:lnTo>
                  <a:pt x="4650" y="274567"/>
                </a:lnTo>
                <a:lnTo>
                  <a:pt x="17988" y="317547"/>
                </a:lnTo>
                <a:lnTo>
                  <a:pt x="39091" y="356480"/>
                </a:lnTo>
                <a:lnTo>
                  <a:pt x="67040" y="390429"/>
                </a:lnTo>
                <a:lnTo>
                  <a:pt x="100911" y="418462"/>
                </a:lnTo>
                <a:lnTo>
                  <a:pt x="139785" y="439642"/>
                </a:lnTo>
                <a:lnTo>
                  <a:pt x="182739" y="453035"/>
                </a:lnTo>
                <a:lnTo>
                  <a:pt x="228853" y="457708"/>
                </a:lnTo>
                <a:lnTo>
                  <a:pt x="275000" y="453035"/>
                </a:lnTo>
                <a:lnTo>
                  <a:pt x="318041" y="439642"/>
                </a:lnTo>
                <a:lnTo>
                  <a:pt x="357037" y="418462"/>
                </a:lnTo>
                <a:lnTo>
                  <a:pt x="391048" y="390429"/>
                </a:lnTo>
                <a:lnTo>
                  <a:pt x="419136" y="356480"/>
                </a:lnTo>
                <a:lnTo>
                  <a:pt x="440362" y="317547"/>
                </a:lnTo>
                <a:lnTo>
                  <a:pt x="453786" y="274567"/>
                </a:lnTo>
                <a:lnTo>
                  <a:pt x="458470" y="228473"/>
                </a:lnTo>
                <a:lnTo>
                  <a:pt x="456316" y="197469"/>
                </a:lnTo>
                <a:lnTo>
                  <a:pt x="439771" y="138318"/>
                </a:lnTo>
                <a:lnTo>
                  <a:pt x="311513" y="185487"/>
                </a:lnTo>
                <a:lnTo>
                  <a:pt x="252809" y="223869"/>
                </a:lnTo>
                <a:lnTo>
                  <a:pt x="231181" y="238009"/>
                </a:lnTo>
                <a:lnTo>
                  <a:pt x="228092" y="240030"/>
                </a:lnTo>
                <a:lnTo>
                  <a:pt x="226568" y="241681"/>
                </a:lnTo>
                <a:lnTo>
                  <a:pt x="224917" y="241681"/>
                </a:lnTo>
                <a:lnTo>
                  <a:pt x="222631" y="240030"/>
                </a:lnTo>
                <a:lnTo>
                  <a:pt x="221107" y="239268"/>
                </a:lnTo>
                <a:lnTo>
                  <a:pt x="220345" y="237744"/>
                </a:lnTo>
                <a:lnTo>
                  <a:pt x="220345" y="235458"/>
                </a:lnTo>
                <a:lnTo>
                  <a:pt x="220345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0202" y="2508504"/>
            <a:ext cx="201295" cy="238760"/>
          </a:xfrm>
          <a:custGeom>
            <a:avLst/>
            <a:gdLst/>
            <a:ahLst/>
            <a:cxnLst/>
            <a:rect l="l" t="t" r="r" b="b"/>
            <a:pathLst>
              <a:path w="201295" h="238760">
                <a:moveTo>
                  <a:pt x="5461" y="238506"/>
                </a:moveTo>
                <a:lnTo>
                  <a:pt x="4699" y="238506"/>
                </a:lnTo>
                <a:lnTo>
                  <a:pt x="3937" y="237744"/>
                </a:lnTo>
                <a:lnTo>
                  <a:pt x="3175" y="237744"/>
                </a:lnTo>
                <a:lnTo>
                  <a:pt x="762" y="236982"/>
                </a:lnTo>
                <a:lnTo>
                  <a:pt x="0" y="234569"/>
                </a:lnTo>
                <a:lnTo>
                  <a:pt x="0" y="233045"/>
                </a:lnTo>
                <a:lnTo>
                  <a:pt x="0" y="101473"/>
                </a:lnTo>
                <a:lnTo>
                  <a:pt x="0" y="33909"/>
                </a:lnTo>
                <a:lnTo>
                  <a:pt x="0" y="9017"/>
                </a:lnTo>
                <a:lnTo>
                  <a:pt x="0" y="5461"/>
                </a:lnTo>
                <a:lnTo>
                  <a:pt x="0" y="3810"/>
                </a:lnTo>
                <a:lnTo>
                  <a:pt x="762" y="2286"/>
                </a:lnTo>
                <a:lnTo>
                  <a:pt x="1650" y="1524"/>
                </a:lnTo>
                <a:lnTo>
                  <a:pt x="2413" y="762"/>
                </a:lnTo>
                <a:lnTo>
                  <a:pt x="3937" y="0"/>
                </a:lnTo>
                <a:lnTo>
                  <a:pt x="5461" y="0"/>
                </a:lnTo>
                <a:lnTo>
                  <a:pt x="51555" y="5286"/>
                </a:lnTo>
                <a:lnTo>
                  <a:pt x="95114" y="18942"/>
                </a:lnTo>
                <a:lnTo>
                  <a:pt x="135095" y="40407"/>
                </a:lnTo>
                <a:lnTo>
                  <a:pt x="170455" y="69120"/>
                </a:lnTo>
                <a:lnTo>
                  <a:pt x="200151" y="104521"/>
                </a:lnTo>
                <a:lnTo>
                  <a:pt x="200914" y="106045"/>
                </a:lnTo>
                <a:lnTo>
                  <a:pt x="200914" y="107696"/>
                </a:lnTo>
                <a:lnTo>
                  <a:pt x="200914" y="109220"/>
                </a:lnTo>
                <a:lnTo>
                  <a:pt x="200914" y="110744"/>
                </a:lnTo>
                <a:lnTo>
                  <a:pt x="200151" y="111506"/>
                </a:lnTo>
                <a:lnTo>
                  <a:pt x="198627" y="112268"/>
                </a:lnTo>
                <a:lnTo>
                  <a:pt x="88788" y="184808"/>
                </a:lnTo>
                <a:lnTo>
                  <a:pt x="32385" y="222059"/>
                </a:lnTo>
                <a:lnTo>
                  <a:pt x="11604" y="235783"/>
                </a:lnTo>
                <a:lnTo>
                  <a:pt x="8636" y="237744"/>
                </a:lnTo>
                <a:lnTo>
                  <a:pt x="7747" y="237744"/>
                </a:lnTo>
                <a:lnTo>
                  <a:pt x="6223" y="238506"/>
                </a:lnTo>
                <a:lnTo>
                  <a:pt x="5461" y="2385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1123" y="2519298"/>
            <a:ext cx="177165" cy="212725"/>
          </a:xfrm>
          <a:custGeom>
            <a:avLst/>
            <a:gdLst/>
            <a:ahLst/>
            <a:cxnLst/>
            <a:rect l="l" t="t" r="r" b="b"/>
            <a:pathLst>
              <a:path w="177165" h="212725">
                <a:moveTo>
                  <a:pt x="0" y="0"/>
                </a:moveTo>
                <a:lnTo>
                  <a:pt x="0" y="122687"/>
                </a:lnTo>
                <a:lnTo>
                  <a:pt x="0" y="185689"/>
                </a:lnTo>
                <a:lnTo>
                  <a:pt x="0" y="208901"/>
                </a:lnTo>
                <a:lnTo>
                  <a:pt x="0" y="212216"/>
                </a:lnTo>
                <a:lnTo>
                  <a:pt x="102203" y="144595"/>
                </a:lnTo>
                <a:lnTo>
                  <a:pt x="154685" y="109870"/>
                </a:lnTo>
                <a:lnTo>
                  <a:pt x="174021" y="97077"/>
                </a:lnTo>
                <a:lnTo>
                  <a:pt x="176783" y="95250"/>
                </a:lnTo>
                <a:lnTo>
                  <a:pt x="141785" y="56649"/>
                </a:lnTo>
                <a:lnTo>
                  <a:pt x="99488" y="27336"/>
                </a:lnTo>
                <a:lnTo>
                  <a:pt x="51643" y="81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2250" y="3364229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5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1488" y="3363467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9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172974" y="258572"/>
                </a:move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422021"/>
                </a:lnTo>
                <a:lnTo>
                  <a:pt x="10922" y="422021"/>
                </a:lnTo>
                <a:lnTo>
                  <a:pt x="10922" y="269494"/>
                </a:lnTo>
                <a:lnTo>
                  <a:pt x="175260" y="269494"/>
                </a:lnTo>
                <a:lnTo>
                  <a:pt x="175260" y="260985"/>
                </a:lnTo>
                <a:lnTo>
                  <a:pt x="172974" y="258572"/>
                </a:lnTo>
                <a:close/>
              </a:path>
              <a:path w="433070" h="433070">
                <a:moveTo>
                  <a:pt x="310261" y="220725"/>
                </a:move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385231" y="422021"/>
                </a:lnTo>
                <a:lnTo>
                  <a:pt x="345186" y="422021"/>
                </a:lnTo>
                <a:lnTo>
                  <a:pt x="315618" y="416018"/>
                </a:lnTo>
                <a:lnTo>
                  <a:pt x="291433" y="399621"/>
                </a:lnTo>
                <a:lnTo>
                  <a:pt x="275105" y="375247"/>
                </a:lnTo>
                <a:lnTo>
                  <a:pt x="269113" y="345313"/>
                </a:lnTo>
                <a:lnTo>
                  <a:pt x="275105" y="315839"/>
                </a:lnTo>
                <a:lnTo>
                  <a:pt x="291433" y="291734"/>
                </a:lnTo>
                <a:lnTo>
                  <a:pt x="315618" y="275464"/>
                </a:lnTo>
                <a:lnTo>
                  <a:pt x="345186" y="269494"/>
                </a:lnTo>
                <a:lnTo>
                  <a:pt x="388106" y="269494"/>
                </a:lnTo>
                <a:lnTo>
                  <a:pt x="387328" y="268874"/>
                </a:lnTo>
                <a:lnTo>
                  <a:pt x="357632" y="259334"/>
                </a:lnTo>
                <a:lnTo>
                  <a:pt x="366944" y="250062"/>
                </a:lnTo>
                <a:lnTo>
                  <a:pt x="339725" y="250062"/>
                </a:lnTo>
                <a:lnTo>
                  <a:pt x="310261" y="220725"/>
                </a:lnTo>
                <a:close/>
              </a:path>
              <a:path w="433070" h="433070">
                <a:moveTo>
                  <a:pt x="175260" y="269494"/>
                </a:moveTo>
                <a:lnTo>
                  <a:pt x="164465" y="269494"/>
                </a:lnTo>
                <a:lnTo>
                  <a:pt x="164465" y="422021"/>
                </a:lnTo>
                <a:lnTo>
                  <a:pt x="175260" y="422021"/>
                </a:lnTo>
                <a:lnTo>
                  <a:pt x="175260" y="269494"/>
                </a:lnTo>
                <a:close/>
              </a:path>
              <a:path w="433070" h="433070">
                <a:moveTo>
                  <a:pt x="388106" y="269494"/>
                </a:moveTo>
                <a:lnTo>
                  <a:pt x="345186" y="269494"/>
                </a:lnTo>
                <a:lnTo>
                  <a:pt x="375173" y="275464"/>
                </a:lnTo>
                <a:lnTo>
                  <a:pt x="399542" y="291734"/>
                </a:lnTo>
                <a:lnTo>
                  <a:pt x="415909" y="315839"/>
                </a:lnTo>
                <a:lnTo>
                  <a:pt x="421894" y="345313"/>
                </a:lnTo>
                <a:lnTo>
                  <a:pt x="415909" y="375247"/>
                </a:lnTo>
                <a:lnTo>
                  <a:pt x="399542" y="399621"/>
                </a:lnTo>
                <a:lnTo>
                  <a:pt x="375173" y="416018"/>
                </a:lnTo>
                <a:lnTo>
                  <a:pt x="345186" y="422021"/>
                </a:lnTo>
                <a:lnTo>
                  <a:pt x="385231" y="422021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8106" y="269494"/>
                </a:lnTo>
                <a:close/>
              </a:path>
              <a:path w="433070" h="433070">
                <a:moveTo>
                  <a:pt x="93091" y="181991"/>
                </a:moveTo>
                <a:lnTo>
                  <a:pt x="82169" y="181991"/>
                </a:lnTo>
                <a:lnTo>
                  <a:pt x="82169" y="258572"/>
                </a:lnTo>
                <a:lnTo>
                  <a:pt x="93091" y="258572"/>
                </a:lnTo>
                <a:lnTo>
                  <a:pt x="93091" y="181991"/>
                </a:lnTo>
                <a:close/>
              </a:path>
              <a:path w="433070" h="433070">
                <a:moveTo>
                  <a:pt x="281571" y="94487"/>
                </a:moveTo>
                <a:lnTo>
                  <a:pt x="266065" y="94487"/>
                </a:lnTo>
                <a:lnTo>
                  <a:pt x="339725" y="168021"/>
                </a:lnTo>
                <a:lnTo>
                  <a:pt x="339725" y="250062"/>
                </a:lnTo>
                <a:lnTo>
                  <a:pt x="350647" y="250062"/>
                </a:lnTo>
                <a:lnTo>
                  <a:pt x="350647" y="168021"/>
                </a:lnTo>
                <a:lnTo>
                  <a:pt x="360779" y="157987"/>
                </a:lnTo>
                <a:lnTo>
                  <a:pt x="345186" y="157987"/>
                </a:lnTo>
                <a:lnTo>
                  <a:pt x="281571" y="94487"/>
                </a:lnTo>
                <a:close/>
              </a:path>
              <a:path w="433070" h="433070">
                <a:moveTo>
                  <a:pt x="383921" y="220725"/>
                </a:moveTo>
                <a:lnTo>
                  <a:pt x="380111" y="220725"/>
                </a:lnTo>
                <a:lnTo>
                  <a:pt x="378460" y="223012"/>
                </a:lnTo>
                <a:lnTo>
                  <a:pt x="350647" y="250062"/>
                </a:lnTo>
                <a:lnTo>
                  <a:pt x="366944" y="250062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close/>
              </a:path>
              <a:path w="433070" h="433070">
                <a:moveTo>
                  <a:pt x="87629" y="0"/>
                </a:move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82169" y="181991"/>
                </a:lnTo>
                <a:lnTo>
                  <a:pt x="108620" y="181991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29724" y="163322"/>
                </a:lnTo>
                <a:lnTo>
                  <a:pt x="85344" y="163322"/>
                </a:lnTo>
                <a:lnTo>
                  <a:pt x="56356" y="156922"/>
                </a:lnTo>
                <a:lnTo>
                  <a:pt x="32702" y="140509"/>
                </a:lnTo>
                <a:lnTo>
                  <a:pt x="16764" y="116548"/>
                </a:lnTo>
                <a:lnTo>
                  <a:pt x="10922" y="87503"/>
                </a:lnTo>
                <a:lnTo>
                  <a:pt x="16906" y="57568"/>
                </a:lnTo>
                <a:lnTo>
                  <a:pt x="33274" y="33194"/>
                </a:lnTo>
                <a:lnTo>
                  <a:pt x="57642" y="16797"/>
                </a:lnTo>
                <a:lnTo>
                  <a:pt x="87629" y="10795"/>
                </a:lnTo>
                <a:lnTo>
                  <a:pt x="127342" y="10795"/>
                </a:lnTo>
                <a:lnTo>
                  <a:pt x="120544" y="6407"/>
                </a:lnTo>
                <a:lnTo>
                  <a:pt x="87629" y="0"/>
                </a:lnTo>
                <a:close/>
              </a:path>
              <a:path w="433070" h="433070">
                <a:moveTo>
                  <a:pt x="108620" y="181991"/>
                </a:moveTo>
                <a:lnTo>
                  <a:pt x="93091" y="181991"/>
                </a:lnTo>
                <a:lnTo>
                  <a:pt x="121793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08620" y="181991"/>
                </a:lnTo>
                <a:close/>
              </a:path>
              <a:path w="433070" h="433070">
                <a:moveTo>
                  <a:pt x="127342" y="10795"/>
                </a:moveTo>
                <a:lnTo>
                  <a:pt x="87629" y="10795"/>
                </a:lnTo>
                <a:lnTo>
                  <a:pt x="117316" y="16797"/>
                </a:lnTo>
                <a:lnTo>
                  <a:pt x="141763" y="33194"/>
                </a:lnTo>
                <a:lnTo>
                  <a:pt x="158353" y="57568"/>
                </a:lnTo>
                <a:lnTo>
                  <a:pt x="164465" y="87503"/>
                </a:lnTo>
                <a:lnTo>
                  <a:pt x="158603" y="116548"/>
                </a:lnTo>
                <a:lnTo>
                  <a:pt x="142621" y="140509"/>
                </a:lnTo>
                <a:lnTo>
                  <a:pt x="118923" y="156922"/>
                </a:lnTo>
                <a:lnTo>
                  <a:pt x="89916" y="163322"/>
                </a:lnTo>
                <a:lnTo>
                  <a:pt x="129724" y="163322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80044" y="92964"/>
                </a:lnTo>
                <a:lnTo>
                  <a:pt x="274574" y="87503"/>
                </a:lnTo>
                <a:lnTo>
                  <a:pt x="279986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7342" y="10795"/>
                </a:lnTo>
                <a:close/>
              </a:path>
              <a:path w="433070" h="433070">
                <a:moveTo>
                  <a:pt x="360590" y="16256"/>
                </a:moveTo>
                <a:lnTo>
                  <a:pt x="345186" y="16256"/>
                </a:lnTo>
                <a:lnTo>
                  <a:pt x="416560" y="87503"/>
                </a:lnTo>
                <a:lnTo>
                  <a:pt x="345186" y="157987"/>
                </a:lnTo>
                <a:lnTo>
                  <a:pt x="360779" y="157987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60590" y="16256"/>
                </a:lnTo>
                <a:close/>
              </a:path>
              <a:path w="433070" h="433070">
                <a:moveTo>
                  <a:pt x="280044" y="92964"/>
                </a:moveTo>
                <a:lnTo>
                  <a:pt x="252857" y="92964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66065" y="94487"/>
                </a:lnTo>
                <a:lnTo>
                  <a:pt x="281571" y="94487"/>
                </a:lnTo>
                <a:lnTo>
                  <a:pt x="280044" y="92964"/>
                </a:lnTo>
                <a:close/>
              </a:path>
              <a:path w="433070" h="433070">
                <a:moveTo>
                  <a:pt x="230377" y="44958"/>
                </a:move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52857" y="82042"/>
                </a:lnTo>
                <a:lnTo>
                  <a:pt x="279986" y="82042"/>
                </a:lnTo>
                <a:lnTo>
                  <a:pt x="282251" y="79756"/>
                </a:lnTo>
                <a:lnTo>
                  <a:pt x="266065" y="79756"/>
                </a:lnTo>
                <a:lnTo>
                  <a:pt x="232664" y="47243"/>
                </a:lnTo>
                <a:lnTo>
                  <a:pt x="230377" y="44958"/>
                </a:lnTo>
                <a:close/>
              </a:path>
              <a:path w="433070" h="433070">
                <a:moveTo>
                  <a:pt x="347472" y="3048"/>
                </a:moveTo>
                <a:lnTo>
                  <a:pt x="343662" y="3048"/>
                </a:lnTo>
                <a:lnTo>
                  <a:pt x="341249" y="4699"/>
                </a:lnTo>
                <a:lnTo>
                  <a:pt x="266065" y="79756"/>
                </a:lnTo>
                <a:lnTo>
                  <a:pt x="282251" y="79756"/>
                </a:lnTo>
                <a:lnTo>
                  <a:pt x="345186" y="16256"/>
                </a:lnTo>
                <a:lnTo>
                  <a:pt x="360590" y="16256"/>
                </a:lnTo>
                <a:lnTo>
                  <a:pt x="348996" y="4699"/>
                </a:lnTo>
                <a:lnTo>
                  <a:pt x="34747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357632" y="259334"/>
                </a:moveTo>
                <a:lnTo>
                  <a:pt x="374225" y="242814"/>
                </a:lnTo>
                <a:lnTo>
                  <a:pt x="382746" y="234330"/>
                </a:lnTo>
                <a:lnTo>
                  <a:pt x="385885" y="231205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lnTo>
                  <a:pt x="380111" y="220725"/>
                </a:lnTo>
                <a:lnTo>
                  <a:pt x="378460" y="223012"/>
                </a:lnTo>
                <a:lnTo>
                  <a:pt x="362380" y="238650"/>
                </a:lnTo>
                <a:lnTo>
                  <a:pt x="354123" y="246681"/>
                </a:lnTo>
                <a:lnTo>
                  <a:pt x="351081" y="249640"/>
                </a:lnTo>
                <a:lnTo>
                  <a:pt x="350647" y="250062"/>
                </a:lnTo>
                <a:lnTo>
                  <a:pt x="350647" y="202632"/>
                </a:lnTo>
                <a:lnTo>
                  <a:pt x="350647" y="178276"/>
                </a:lnTo>
                <a:lnTo>
                  <a:pt x="350647" y="169302"/>
                </a:lnTo>
                <a:lnTo>
                  <a:pt x="350647" y="168021"/>
                </a:lnTo>
                <a:lnTo>
                  <a:pt x="395434" y="123674"/>
                </a:lnTo>
                <a:lnTo>
                  <a:pt x="418433" y="100901"/>
                </a:lnTo>
                <a:lnTo>
                  <a:pt x="426906" y="92511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7503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82375" y="37971"/>
                </a:lnTo>
                <a:lnTo>
                  <a:pt x="358886" y="14557"/>
                </a:lnTo>
                <a:lnTo>
                  <a:pt x="350232" y="5931"/>
                </a:lnTo>
                <a:lnTo>
                  <a:pt x="348996" y="4699"/>
                </a:lnTo>
                <a:lnTo>
                  <a:pt x="347472" y="3048"/>
                </a:lnTo>
                <a:lnTo>
                  <a:pt x="343662" y="3048"/>
                </a:lnTo>
                <a:lnTo>
                  <a:pt x="341249" y="4699"/>
                </a:lnTo>
                <a:lnTo>
                  <a:pt x="297783" y="48091"/>
                </a:lnTo>
                <a:lnTo>
                  <a:pt x="275463" y="70373"/>
                </a:lnTo>
                <a:lnTo>
                  <a:pt x="267239" y="78583"/>
                </a:lnTo>
                <a:lnTo>
                  <a:pt x="266065" y="79756"/>
                </a:lnTo>
                <a:lnTo>
                  <a:pt x="246755" y="60960"/>
                </a:lnTo>
                <a:lnTo>
                  <a:pt x="236839" y="51308"/>
                </a:lnTo>
                <a:lnTo>
                  <a:pt x="233185" y="47752"/>
                </a:lnTo>
                <a:lnTo>
                  <a:pt x="232664" y="47243"/>
                </a:lnTo>
                <a:lnTo>
                  <a:pt x="230377" y="44958"/>
                </a:ln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24917" y="54229"/>
                </a:lnTo>
                <a:lnTo>
                  <a:pt x="241069" y="70308"/>
                </a:lnTo>
                <a:lnTo>
                  <a:pt x="249364" y="78565"/>
                </a:lnTo>
                <a:lnTo>
                  <a:pt x="252420" y="81607"/>
                </a:lnTo>
                <a:lnTo>
                  <a:pt x="252857" y="82042"/>
                </a:lnTo>
                <a:lnTo>
                  <a:pt x="207555" y="82042"/>
                </a:lnTo>
                <a:lnTo>
                  <a:pt x="184292" y="82042"/>
                </a:lnTo>
                <a:lnTo>
                  <a:pt x="175722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0544" y="6407"/>
                </a:lnTo>
                <a:lnTo>
                  <a:pt x="87629" y="0"/>
                </a:ln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59104" y="189561"/>
                </a:lnTo>
                <a:lnTo>
                  <a:pt x="50847" y="197818"/>
                </a:lnTo>
                <a:lnTo>
                  <a:pt x="47805" y="200860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70756" y="193403"/>
                </a:lnTo>
                <a:lnTo>
                  <a:pt x="78787" y="185372"/>
                </a:lnTo>
                <a:lnTo>
                  <a:pt x="81746" y="182413"/>
                </a:lnTo>
                <a:lnTo>
                  <a:pt x="82169" y="181991"/>
                </a:lnTo>
                <a:lnTo>
                  <a:pt x="82169" y="226264"/>
                </a:lnTo>
                <a:lnTo>
                  <a:pt x="82169" y="248999"/>
                </a:lnTo>
                <a:lnTo>
                  <a:pt x="82169" y="257375"/>
                </a:lnTo>
                <a:lnTo>
                  <a:pt x="82169" y="258572"/>
                </a:lnTo>
                <a:lnTo>
                  <a:pt x="37822" y="258572"/>
                </a:lnTo>
                <a:lnTo>
                  <a:pt x="15049" y="258572"/>
                </a:lnTo>
                <a:lnTo>
                  <a:pt x="6659" y="258572"/>
                </a:lnTo>
                <a:lnTo>
                  <a:pt x="5461" y="258572"/>
                </a:ln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260985"/>
                </a:lnTo>
                <a:lnTo>
                  <a:pt x="172974" y="258572"/>
                </a:lnTo>
                <a:lnTo>
                  <a:pt x="93091" y="258572"/>
                </a:lnTo>
                <a:lnTo>
                  <a:pt x="93091" y="214298"/>
                </a:lnTo>
                <a:lnTo>
                  <a:pt x="93091" y="191563"/>
                </a:lnTo>
                <a:lnTo>
                  <a:pt x="93091" y="183187"/>
                </a:lnTo>
                <a:lnTo>
                  <a:pt x="93091" y="181991"/>
                </a:lnTo>
                <a:lnTo>
                  <a:pt x="108803" y="197629"/>
                </a:lnTo>
                <a:lnTo>
                  <a:pt x="116871" y="205660"/>
                </a:lnTo>
                <a:lnTo>
                  <a:pt x="119844" y="208619"/>
                </a:lnTo>
                <a:lnTo>
                  <a:pt x="120269" y="209042"/>
                </a:lnTo>
                <a:lnTo>
                  <a:pt x="121793" y="210566"/>
                </a:lnTo>
                <a:lnTo>
                  <a:pt x="122554" y="210566"/>
                </a:lnTo>
                <a:lnTo>
                  <a:pt x="124078" y="210566"/>
                </a:lnTo>
                <a:lnTo>
                  <a:pt x="125602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28016" y="201295"/>
                </a:lnTo>
                <a:lnTo>
                  <a:pt x="111863" y="185215"/>
                </a:lnTo>
                <a:lnTo>
                  <a:pt x="103568" y="176958"/>
                </a:lnTo>
                <a:lnTo>
                  <a:pt x="100512" y="173916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19799" y="92964"/>
                </a:lnTo>
                <a:lnTo>
                  <a:pt x="243062" y="92964"/>
                </a:lnTo>
                <a:lnTo>
                  <a:pt x="251632" y="92964"/>
                </a:lnTo>
                <a:lnTo>
                  <a:pt x="252857" y="92964"/>
                </a:lnTo>
                <a:lnTo>
                  <a:pt x="236704" y="108602"/>
                </a:lnTo>
                <a:lnTo>
                  <a:pt x="228409" y="116633"/>
                </a:lnTo>
                <a:lnTo>
                  <a:pt x="225353" y="119592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28853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32664" y="127762"/>
                </a:lnTo>
                <a:lnTo>
                  <a:pt x="251973" y="108525"/>
                </a:lnTo>
                <a:lnTo>
                  <a:pt x="261889" y="98647"/>
                </a:lnTo>
                <a:lnTo>
                  <a:pt x="265543" y="95007"/>
                </a:lnTo>
                <a:lnTo>
                  <a:pt x="266065" y="94487"/>
                </a:lnTo>
                <a:lnTo>
                  <a:pt x="308649" y="136999"/>
                </a:lnTo>
                <a:lnTo>
                  <a:pt x="330517" y="158829"/>
                </a:lnTo>
                <a:lnTo>
                  <a:pt x="338574" y="166872"/>
                </a:lnTo>
                <a:lnTo>
                  <a:pt x="339725" y="168021"/>
                </a:lnTo>
                <a:lnTo>
                  <a:pt x="339725" y="215451"/>
                </a:lnTo>
                <a:lnTo>
                  <a:pt x="339725" y="239807"/>
                </a:lnTo>
                <a:lnTo>
                  <a:pt x="339725" y="248781"/>
                </a:lnTo>
                <a:lnTo>
                  <a:pt x="339725" y="250062"/>
                </a:lnTo>
                <a:lnTo>
                  <a:pt x="324012" y="234424"/>
                </a:lnTo>
                <a:lnTo>
                  <a:pt x="315944" y="226393"/>
                </a:lnTo>
                <a:lnTo>
                  <a:pt x="312971" y="223434"/>
                </a:lnTo>
                <a:lnTo>
                  <a:pt x="312547" y="223012"/>
                </a:lnTo>
                <a:lnTo>
                  <a:pt x="310261" y="220725"/>
                </a:ln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21393" y="247278"/>
                </a:lnTo>
                <a:lnTo>
                  <a:pt x="329914" y="255762"/>
                </a:lnTo>
                <a:lnTo>
                  <a:pt x="333053" y="258887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7328" y="268874"/>
                </a:lnTo>
                <a:lnTo>
                  <a:pt x="357632" y="25933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43954" y="38478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153543" y="152526"/>
                </a:moveTo>
                <a:lnTo>
                  <a:pt x="64775" y="152526"/>
                </a:lnTo>
                <a:lnTo>
                  <a:pt x="19192" y="152526"/>
                </a:lnTo>
                <a:lnTo>
                  <a:pt x="2399" y="152526"/>
                </a:lnTo>
                <a:lnTo>
                  <a:pt x="0" y="152526"/>
                </a:lnTo>
                <a:lnTo>
                  <a:pt x="0" y="64347"/>
                </a:lnTo>
                <a:lnTo>
                  <a:pt x="0" y="19065"/>
                </a:lnTo>
                <a:lnTo>
                  <a:pt x="0" y="2383"/>
                </a:lnTo>
                <a:lnTo>
                  <a:pt x="0" y="0"/>
                </a:lnTo>
                <a:lnTo>
                  <a:pt x="88767" y="0"/>
                </a:lnTo>
                <a:lnTo>
                  <a:pt x="134350" y="0"/>
                </a:lnTo>
                <a:lnTo>
                  <a:pt x="151143" y="0"/>
                </a:lnTo>
                <a:lnTo>
                  <a:pt x="153543" y="0"/>
                </a:lnTo>
                <a:lnTo>
                  <a:pt x="15354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3954" y="35891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78994" y="152526"/>
                </a:moveTo>
                <a:lnTo>
                  <a:pt x="78994" y="152526"/>
                </a:lnTo>
                <a:lnTo>
                  <a:pt x="74422" y="152526"/>
                </a:lnTo>
                <a:lnTo>
                  <a:pt x="45434" y="146127"/>
                </a:lnTo>
                <a:lnTo>
                  <a:pt x="21780" y="129714"/>
                </a:lnTo>
                <a:lnTo>
                  <a:pt x="5842" y="105753"/>
                </a:lnTo>
                <a:lnTo>
                  <a:pt x="0" y="76707"/>
                </a:lnTo>
                <a:lnTo>
                  <a:pt x="5984" y="46773"/>
                </a:lnTo>
                <a:lnTo>
                  <a:pt x="22352" y="22399"/>
                </a:lnTo>
                <a:lnTo>
                  <a:pt x="46720" y="6002"/>
                </a:lnTo>
                <a:lnTo>
                  <a:pt x="76707" y="0"/>
                </a:lnTo>
                <a:lnTo>
                  <a:pt x="106394" y="6002"/>
                </a:lnTo>
                <a:lnTo>
                  <a:pt x="130841" y="22399"/>
                </a:lnTo>
                <a:lnTo>
                  <a:pt x="147431" y="46773"/>
                </a:lnTo>
                <a:lnTo>
                  <a:pt x="153543" y="76707"/>
                </a:lnTo>
                <a:lnTo>
                  <a:pt x="147681" y="105753"/>
                </a:lnTo>
                <a:lnTo>
                  <a:pt x="131699" y="129714"/>
                </a:lnTo>
                <a:lnTo>
                  <a:pt x="108001" y="146127"/>
                </a:lnTo>
                <a:lnTo>
                  <a:pt x="78994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07606" y="3594608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70612" y="0"/>
                </a:moveTo>
                <a:lnTo>
                  <a:pt x="111875" y="41189"/>
                </a:lnTo>
                <a:lnTo>
                  <a:pt x="133064" y="62341"/>
                </a:lnTo>
                <a:lnTo>
                  <a:pt x="140870" y="70133"/>
                </a:lnTo>
                <a:lnTo>
                  <a:pt x="141986" y="71246"/>
                </a:lnTo>
                <a:lnTo>
                  <a:pt x="100722" y="111996"/>
                </a:lnTo>
                <a:lnTo>
                  <a:pt x="79533" y="132921"/>
                </a:lnTo>
                <a:lnTo>
                  <a:pt x="71727" y="140630"/>
                </a:lnTo>
                <a:lnTo>
                  <a:pt x="70612" y="141731"/>
                </a:lnTo>
                <a:lnTo>
                  <a:pt x="29789" y="100982"/>
                </a:lnTo>
                <a:lnTo>
                  <a:pt x="8826" y="80057"/>
                </a:lnTo>
                <a:lnTo>
                  <a:pt x="1103" y="72348"/>
                </a:lnTo>
                <a:lnTo>
                  <a:pt x="0" y="71246"/>
                </a:lnTo>
                <a:lnTo>
                  <a:pt x="70612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02144" y="3847846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76073" y="152526"/>
                </a:moveTo>
                <a:lnTo>
                  <a:pt x="46505" y="146524"/>
                </a:lnTo>
                <a:lnTo>
                  <a:pt x="22320" y="130127"/>
                </a:lnTo>
                <a:lnTo>
                  <a:pt x="5992" y="105753"/>
                </a:lnTo>
                <a:lnTo>
                  <a:pt x="0" y="75818"/>
                </a:lnTo>
                <a:lnTo>
                  <a:pt x="5992" y="46345"/>
                </a:lnTo>
                <a:lnTo>
                  <a:pt x="22320" y="22240"/>
                </a:lnTo>
                <a:lnTo>
                  <a:pt x="46505" y="5970"/>
                </a:lnTo>
                <a:lnTo>
                  <a:pt x="76073" y="0"/>
                </a:lnTo>
                <a:lnTo>
                  <a:pt x="106060" y="5970"/>
                </a:lnTo>
                <a:lnTo>
                  <a:pt x="130428" y="22240"/>
                </a:lnTo>
                <a:lnTo>
                  <a:pt x="146796" y="46345"/>
                </a:lnTo>
                <a:lnTo>
                  <a:pt x="152780" y="75818"/>
                </a:lnTo>
                <a:lnTo>
                  <a:pt x="146796" y="105753"/>
                </a:lnTo>
                <a:lnTo>
                  <a:pt x="130429" y="130127"/>
                </a:lnTo>
                <a:lnTo>
                  <a:pt x="106060" y="146524"/>
                </a:lnTo>
                <a:lnTo>
                  <a:pt x="7607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72250" y="4313682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6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6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2"/>
                </a:lnTo>
                <a:lnTo>
                  <a:pt x="144272" y="835152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6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71488" y="4312920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2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321427" y="359410"/>
                </a:moveTo>
                <a:lnTo>
                  <a:pt x="305943" y="359410"/>
                </a:lnTo>
                <a:lnTo>
                  <a:pt x="404241" y="457835"/>
                </a:lnTo>
                <a:lnTo>
                  <a:pt x="410344" y="462909"/>
                </a:lnTo>
                <a:lnTo>
                  <a:pt x="416972" y="466518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45420" y="466518"/>
                </a:lnTo>
                <a:lnTo>
                  <a:pt x="451957" y="462909"/>
                </a:lnTo>
                <a:lnTo>
                  <a:pt x="457312" y="458184"/>
                </a:lnTo>
                <a:lnTo>
                  <a:pt x="431307" y="458184"/>
                </a:lnTo>
                <a:lnTo>
                  <a:pt x="421118" y="456160"/>
                </a:lnTo>
                <a:lnTo>
                  <a:pt x="411987" y="450088"/>
                </a:lnTo>
                <a:lnTo>
                  <a:pt x="321427" y="359410"/>
                </a:lnTo>
                <a:close/>
              </a:path>
              <a:path w="469265" h="469900">
                <a:moveTo>
                  <a:pt x="367146" y="314452"/>
                </a:moveTo>
                <a:lnTo>
                  <a:pt x="352425" y="314452"/>
                </a:lnTo>
                <a:lnTo>
                  <a:pt x="449960" y="412877"/>
                </a:lnTo>
                <a:lnTo>
                  <a:pt x="456104" y="421495"/>
                </a:lnTo>
                <a:lnTo>
                  <a:pt x="458152" y="431434"/>
                </a:lnTo>
                <a:lnTo>
                  <a:pt x="456104" y="441398"/>
                </a:lnTo>
                <a:lnTo>
                  <a:pt x="449960" y="450088"/>
                </a:lnTo>
                <a:lnTo>
                  <a:pt x="441330" y="456160"/>
                </a:lnTo>
                <a:lnTo>
                  <a:pt x="431307" y="458184"/>
                </a:lnTo>
                <a:lnTo>
                  <a:pt x="457312" y="458184"/>
                </a:lnTo>
                <a:lnTo>
                  <a:pt x="457707" y="457835"/>
                </a:lnTo>
                <a:lnTo>
                  <a:pt x="465994" y="445456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lnTo>
                  <a:pt x="367146" y="314452"/>
                </a:lnTo>
                <a:close/>
              </a:path>
              <a:path w="469265" h="469900">
                <a:moveTo>
                  <a:pt x="195960" y="0"/>
                </a:move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59541" y="381889"/>
                </a:lnTo>
                <a:lnTo>
                  <a:pt x="195960" y="381889"/>
                </a:lnTo>
                <a:lnTo>
                  <a:pt x="159517" y="378309"/>
                </a:lnTo>
                <a:lnTo>
                  <a:pt x="93251" y="350813"/>
                </a:lnTo>
                <a:lnTo>
                  <a:pt x="41870" y="298991"/>
                </a:lnTo>
                <a:lnTo>
                  <a:pt x="14374" y="232415"/>
                </a:lnTo>
                <a:lnTo>
                  <a:pt x="10795" y="195961"/>
                </a:lnTo>
                <a:lnTo>
                  <a:pt x="14374" y="159517"/>
                </a:lnTo>
                <a:lnTo>
                  <a:pt x="41870" y="93251"/>
                </a:lnTo>
                <a:lnTo>
                  <a:pt x="93251" y="41870"/>
                </a:lnTo>
                <a:lnTo>
                  <a:pt x="159517" y="14374"/>
                </a:lnTo>
                <a:lnTo>
                  <a:pt x="195960" y="10795"/>
                </a:lnTo>
                <a:lnTo>
                  <a:pt x="258042" y="10795"/>
                </a:lnTo>
                <a:lnTo>
                  <a:pt x="234630" y="3734"/>
                </a:lnTo>
                <a:lnTo>
                  <a:pt x="195960" y="0"/>
                </a:lnTo>
                <a:close/>
              </a:path>
              <a:path w="469265" h="469900">
                <a:moveTo>
                  <a:pt x="258042" y="10795"/>
                </a:moveTo>
                <a:lnTo>
                  <a:pt x="195960" y="10795"/>
                </a:lnTo>
                <a:lnTo>
                  <a:pt x="232404" y="14374"/>
                </a:lnTo>
                <a:lnTo>
                  <a:pt x="266906" y="24860"/>
                </a:lnTo>
                <a:lnTo>
                  <a:pt x="326898" y="65024"/>
                </a:lnTo>
                <a:lnTo>
                  <a:pt x="354519" y="100265"/>
                </a:lnTo>
                <a:lnTo>
                  <a:pt x="372401" y="139648"/>
                </a:lnTo>
                <a:lnTo>
                  <a:pt x="380603" y="181387"/>
                </a:lnTo>
                <a:lnTo>
                  <a:pt x="379184" y="223698"/>
                </a:lnTo>
                <a:lnTo>
                  <a:pt x="368205" y="264796"/>
                </a:lnTo>
                <a:lnTo>
                  <a:pt x="347725" y="302895"/>
                </a:lnTo>
                <a:lnTo>
                  <a:pt x="346963" y="303657"/>
                </a:lnTo>
                <a:lnTo>
                  <a:pt x="342274" y="309907"/>
                </a:lnTo>
                <a:lnTo>
                  <a:pt x="315849" y="337931"/>
                </a:lnTo>
                <a:lnTo>
                  <a:pt x="303656" y="346964"/>
                </a:lnTo>
                <a:lnTo>
                  <a:pt x="302768" y="347726"/>
                </a:lnTo>
                <a:lnTo>
                  <a:pt x="278507" y="362225"/>
                </a:lnTo>
                <a:lnTo>
                  <a:pt x="252317" y="372951"/>
                </a:lnTo>
                <a:lnTo>
                  <a:pt x="224651" y="379604"/>
                </a:lnTo>
                <a:lnTo>
                  <a:pt x="195960" y="381889"/>
                </a:lnTo>
                <a:lnTo>
                  <a:pt x="259541" y="381889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21427" y="359410"/>
                </a:lnTo>
                <a:lnTo>
                  <a:pt x="314451" y="352425"/>
                </a:lnTo>
                <a:lnTo>
                  <a:pt x="319676" y="348337"/>
                </a:lnTo>
                <a:lnTo>
                  <a:pt x="324818" y="344201"/>
                </a:lnTo>
                <a:lnTo>
                  <a:pt x="352425" y="314452"/>
                </a:lnTo>
                <a:lnTo>
                  <a:pt x="367146" y="31445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71097" y="14731"/>
                </a:lnTo>
                <a:lnTo>
                  <a:pt x="258042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457707" y="405130"/>
                </a:moveTo>
                <a:lnTo>
                  <a:pt x="400438" y="347787"/>
                </a:lnTo>
                <a:lnTo>
                  <a:pt x="371030" y="318341"/>
                </a:lnTo>
                <a:lnTo>
                  <a:pt x="360195" y="30749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34630" y="3734"/>
                </a:lnTo>
                <a:lnTo>
                  <a:pt x="195960" y="0"/>
                </a:ln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62771" y="416311"/>
                </a:lnTo>
                <a:lnTo>
                  <a:pt x="391953" y="445531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82867" y="4483734"/>
            <a:ext cx="370205" cy="371475"/>
          </a:xfrm>
          <a:custGeom>
            <a:avLst/>
            <a:gdLst/>
            <a:ahLst/>
            <a:cxnLst/>
            <a:rect l="l" t="t" r="r" b="b"/>
            <a:pathLst>
              <a:path w="370204" h="371475">
                <a:moveTo>
                  <a:pt x="54228" y="316864"/>
                </a:moveTo>
                <a:lnTo>
                  <a:pt x="31075" y="288196"/>
                </a:lnTo>
                <a:lnTo>
                  <a:pt x="14065" y="256206"/>
                </a:lnTo>
                <a:lnTo>
                  <a:pt x="3579" y="221620"/>
                </a:lnTo>
                <a:lnTo>
                  <a:pt x="0" y="185165"/>
                </a:lnTo>
                <a:lnTo>
                  <a:pt x="3579" y="148722"/>
                </a:lnTo>
                <a:lnTo>
                  <a:pt x="31075" y="82456"/>
                </a:lnTo>
                <a:lnTo>
                  <a:pt x="82456" y="31075"/>
                </a:lnTo>
                <a:lnTo>
                  <a:pt x="148722" y="3579"/>
                </a:lnTo>
                <a:lnTo>
                  <a:pt x="185165" y="0"/>
                </a:lnTo>
                <a:lnTo>
                  <a:pt x="221609" y="3579"/>
                </a:lnTo>
                <a:lnTo>
                  <a:pt x="287875" y="31075"/>
                </a:lnTo>
                <a:lnTo>
                  <a:pt x="343724" y="89470"/>
                </a:lnTo>
                <a:lnTo>
                  <a:pt x="361606" y="128853"/>
                </a:lnTo>
                <a:lnTo>
                  <a:pt x="369808" y="170592"/>
                </a:lnTo>
                <a:lnTo>
                  <a:pt x="368389" y="212903"/>
                </a:lnTo>
                <a:lnTo>
                  <a:pt x="357410" y="254001"/>
                </a:lnTo>
                <a:lnTo>
                  <a:pt x="336930" y="292100"/>
                </a:lnTo>
                <a:lnTo>
                  <a:pt x="336168" y="292862"/>
                </a:lnTo>
                <a:lnTo>
                  <a:pt x="331479" y="299112"/>
                </a:lnTo>
                <a:lnTo>
                  <a:pt x="326659" y="305149"/>
                </a:lnTo>
                <a:lnTo>
                  <a:pt x="299100" y="331884"/>
                </a:lnTo>
                <a:lnTo>
                  <a:pt x="292861" y="336169"/>
                </a:lnTo>
                <a:lnTo>
                  <a:pt x="291973" y="336931"/>
                </a:lnTo>
                <a:lnTo>
                  <a:pt x="267712" y="351430"/>
                </a:lnTo>
                <a:lnTo>
                  <a:pt x="241522" y="362156"/>
                </a:lnTo>
                <a:lnTo>
                  <a:pt x="213856" y="368809"/>
                </a:lnTo>
                <a:lnTo>
                  <a:pt x="185165" y="371094"/>
                </a:lnTo>
                <a:lnTo>
                  <a:pt x="148722" y="367514"/>
                </a:lnTo>
                <a:lnTo>
                  <a:pt x="114220" y="357028"/>
                </a:lnTo>
                <a:lnTo>
                  <a:pt x="82456" y="340018"/>
                </a:lnTo>
                <a:lnTo>
                  <a:pt x="54228" y="3168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86523" y="478739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35508" y="135635"/>
                </a:moveTo>
                <a:lnTo>
                  <a:pt x="126878" y="141708"/>
                </a:lnTo>
                <a:lnTo>
                  <a:pt x="116855" y="143732"/>
                </a:lnTo>
                <a:lnTo>
                  <a:pt x="106666" y="141708"/>
                </a:lnTo>
                <a:lnTo>
                  <a:pt x="97535" y="135635"/>
                </a:lnTo>
                <a:lnTo>
                  <a:pt x="41148" y="79174"/>
                </a:lnTo>
                <a:lnTo>
                  <a:pt x="12192" y="50180"/>
                </a:lnTo>
                <a:lnTo>
                  <a:pt x="1524" y="39498"/>
                </a:lnTo>
                <a:lnTo>
                  <a:pt x="0" y="37972"/>
                </a:lnTo>
                <a:lnTo>
                  <a:pt x="5224" y="33885"/>
                </a:lnTo>
                <a:lnTo>
                  <a:pt x="10366" y="29749"/>
                </a:lnTo>
                <a:lnTo>
                  <a:pt x="37973" y="0"/>
                </a:lnTo>
                <a:lnTo>
                  <a:pt x="94360" y="56901"/>
                </a:lnTo>
                <a:lnTo>
                  <a:pt x="123316" y="86121"/>
                </a:lnTo>
                <a:lnTo>
                  <a:pt x="133984" y="96887"/>
                </a:lnTo>
                <a:lnTo>
                  <a:pt x="135508" y="98424"/>
                </a:lnTo>
                <a:lnTo>
                  <a:pt x="141652" y="107043"/>
                </a:lnTo>
                <a:lnTo>
                  <a:pt x="143700" y="116982"/>
                </a:lnTo>
                <a:lnTo>
                  <a:pt x="141652" y="126946"/>
                </a:lnTo>
                <a:lnTo>
                  <a:pt x="135508" y="1356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71488" y="1467611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3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72250" y="1468374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30">
                <a:moveTo>
                  <a:pt x="0" y="83692"/>
                </a:moveTo>
                <a:lnTo>
                  <a:pt x="11326" y="51113"/>
                </a:lnTo>
                <a:lnTo>
                  <a:pt x="42227" y="24510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2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2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319658" y="446785"/>
                </a:move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1786" y="473836"/>
                </a:lnTo>
                <a:lnTo>
                  <a:pt x="118872" y="473836"/>
                </a:lnTo>
                <a:lnTo>
                  <a:pt x="121765" y="467385"/>
                </a:lnTo>
                <a:lnTo>
                  <a:pt x="126587" y="462232"/>
                </a:lnTo>
                <a:lnTo>
                  <a:pt x="132980" y="458817"/>
                </a:lnTo>
                <a:lnTo>
                  <a:pt x="140588" y="457580"/>
                </a:lnTo>
                <a:lnTo>
                  <a:pt x="343860" y="457580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close/>
              </a:path>
              <a:path w="459104" h="485139">
                <a:moveTo>
                  <a:pt x="343860" y="457580"/>
                </a:moveTo>
                <a:lnTo>
                  <a:pt x="319658" y="457580"/>
                </a:lnTo>
                <a:lnTo>
                  <a:pt x="326999" y="458817"/>
                </a:lnTo>
                <a:lnTo>
                  <a:pt x="333422" y="462232"/>
                </a:lnTo>
                <a:lnTo>
                  <a:pt x="338393" y="467385"/>
                </a:lnTo>
                <a:lnTo>
                  <a:pt x="341375" y="473836"/>
                </a:lnTo>
                <a:lnTo>
                  <a:pt x="351786" y="473836"/>
                </a:lnTo>
                <a:lnTo>
                  <a:pt x="350234" y="466609"/>
                </a:lnTo>
                <a:lnTo>
                  <a:pt x="343860" y="457580"/>
                </a:lnTo>
                <a:close/>
              </a:path>
              <a:path w="459104" h="485139">
                <a:moveTo>
                  <a:pt x="129423" y="43306"/>
                </a:moveTo>
                <a:lnTo>
                  <a:pt x="88010" y="43306"/>
                </a:lnTo>
                <a:lnTo>
                  <a:pt x="205358" y="74929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446785"/>
                </a:lnTo>
                <a:lnTo>
                  <a:pt x="235584" y="446785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0594" y="90423"/>
                </a:lnTo>
                <a:lnTo>
                  <a:pt x="222376" y="90423"/>
                </a:lnTo>
                <a:lnTo>
                  <a:pt x="216280" y="84200"/>
                </a:lnTo>
                <a:lnTo>
                  <a:pt x="216280" y="69595"/>
                </a:lnTo>
                <a:lnTo>
                  <a:pt x="220884" y="64896"/>
                </a:lnTo>
                <a:lnTo>
                  <a:pt x="208533" y="64896"/>
                </a:lnTo>
                <a:lnTo>
                  <a:pt x="129423" y="43306"/>
                </a:lnTo>
                <a:close/>
              </a:path>
              <a:path w="459104" h="485139">
                <a:moveTo>
                  <a:pt x="293787" y="88137"/>
                </a:moveTo>
                <a:lnTo>
                  <a:pt x="251713" y="88137"/>
                </a:lnTo>
                <a:lnTo>
                  <a:pt x="372999" y="121411"/>
                </a:lnTo>
                <a:lnTo>
                  <a:pt x="300354" y="323088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25891" y="355600"/>
                </a:lnTo>
                <a:lnTo>
                  <a:pt x="379222" y="355600"/>
                </a:lnTo>
                <a:lnTo>
                  <a:pt x="360634" y="353897"/>
                </a:lnTo>
                <a:lnTo>
                  <a:pt x="343582" y="348932"/>
                </a:lnTo>
                <a:lnTo>
                  <a:pt x="328697" y="340919"/>
                </a:lnTo>
                <a:lnTo>
                  <a:pt x="316610" y="330072"/>
                </a:lnTo>
                <a:lnTo>
                  <a:pt x="455949" y="33007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3088"/>
                </a:lnTo>
                <a:lnTo>
                  <a:pt x="457378" y="319277"/>
                </a:lnTo>
                <a:lnTo>
                  <a:pt x="312800" y="319277"/>
                </a:lnTo>
                <a:lnTo>
                  <a:pt x="379983" y="133730"/>
                </a:lnTo>
                <a:lnTo>
                  <a:pt x="391864" y="133730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293787" y="88137"/>
                </a:lnTo>
                <a:close/>
              </a:path>
              <a:path w="459104" h="485139">
                <a:moveTo>
                  <a:pt x="455949" y="330072"/>
                </a:moveTo>
                <a:lnTo>
                  <a:pt x="442467" y="330072"/>
                </a:lnTo>
                <a:lnTo>
                  <a:pt x="429996" y="340919"/>
                </a:lnTo>
                <a:lnTo>
                  <a:pt x="414893" y="348932"/>
                </a:lnTo>
                <a:lnTo>
                  <a:pt x="397765" y="353897"/>
                </a:lnTo>
                <a:lnTo>
                  <a:pt x="379222" y="355600"/>
                </a:lnTo>
                <a:lnTo>
                  <a:pt x="425891" y="355600"/>
                </a:lnTo>
                <a:lnTo>
                  <a:pt x="443783" y="343892"/>
                </a:lnTo>
                <a:lnTo>
                  <a:pt x="455949" y="330072"/>
                </a:lnTo>
                <a:close/>
              </a:path>
              <a:path w="459104" h="485139">
                <a:moveTo>
                  <a:pt x="391864" y="133730"/>
                </a:moveTo>
                <a:lnTo>
                  <a:pt x="379983" y="133730"/>
                </a:lnTo>
                <a:lnTo>
                  <a:pt x="445642" y="319277"/>
                </a:lnTo>
                <a:lnTo>
                  <a:pt x="457378" y="319277"/>
                </a:lnTo>
                <a:lnTo>
                  <a:pt x="391864" y="133730"/>
                </a:lnTo>
                <a:close/>
              </a:path>
              <a:path w="459104" h="485139">
                <a:moveTo>
                  <a:pt x="158369" y="243458"/>
                </a:move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25863" y="272795"/>
                </a:lnTo>
                <a:lnTo>
                  <a:pt x="79501" y="272795"/>
                </a:lnTo>
                <a:lnTo>
                  <a:pt x="60958" y="270988"/>
                </a:lnTo>
                <a:lnTo>
                  <a:pt x="43830" y="265858"/>
                </a:lnTo>
                <a:lnTo>
                  <a:pt x="28727" y="257847"/>
                </a:lnTo>
                <a:lnTo>
                  <a:pt x="16255" y="247395"/>
                </a:lnTo>
                <a:lnTo>
                  <a:pt x="155606" y="247395"/>
                </a:lnTo>
                <a:lnTo>
                  <a:pt x="158369" y="244220"/>
                </a:lnTo>
                <a:lnTo>
                  <a:pt x="158369" y="243458"/>
                </a:lnTo>
                <a:close/>
              </a:path>
              <a:path w="459104" h="485139">
                <a:moveTo>
                  <a:pt x="155606" y="247395"/>
                </a:moveTo>
                <a:lnTo>
                  <a:pt x="142875" y="247395"/>
                </a:lnTo>
                <a:lnTo>
                  <a:pt x="130347" y="257847"/>
                </a:lnTo>
                <a:lnTo>
                  <a:pt x="115236" y="265858"/>
                </a:lnTo>
                <a:lnTo>
                  <a:pt x="98101" y="270988"/>
                </a:lnTo>
                <a:lnTo>
                  <a:pt x="79501" y="272795"/>
                </a:lnTo>
                <a:lnTo>
                  <a:pt x="125863" y="272795"/>
                </a:lnTo>
                <a:lnTo>
                  <a:pt x="144188" y="260518"/>
                </a:lnTo>
                <a:lnTo>
                  <a:pt x="155606" y="247395"/>
                </a:lnTo>
                <a:close/>
              </a:path>
              <a:path w="459104" h="485139">
                <a:moveTo>
                  <a:pt x="159130" y="239648"/>
                </a:moveTo>
                <a:lnTo>
                  <a:pt x="0" y="239648"/>
                </a:lnTo>
                <a:lnTo>
                  <a:pt x="0" y="243458"/>
                </a:lnTo>
                <a:lnTo>
                  <a:pt x="159130" y="243458"/>
                </a:lnTo>
                <a:lnTo>
                  <a:pt x="159130" y="239648"/>
                </a:lnTo>
                <a:close/>
              </a:path>
              <a:path w="459104" h="485139">
                <a:moveTo>
                  <a:pt x="81025" y="30098"/>
                </a:moveTo>
                <a:lnTo>
                  <a:pt x="77215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3273"/>
                </a:lnTo>
                <a:lnTo>
                  <a:pt x="74167" y="33273"/>
                </a:lnTo>
                <a:lnTo>
                  <a:pt x="761" y="239648"/>
                </a:lnTo>
                <a:lnTo>
                  <a:pt x="158369" y="239648"/>
                </a:lnTo>
                <a:lnTo>
                  <a:pt x="157231" y="236473"/>
                </a:lnTo>
                <a:lnTo>
                  <a:pt x="13080" y="236473"/>
                </a:lnTo>
                <a:lnTo>
                  <a:pt x="79501" y="51053"/>
                </a:lnTo>
                <a:lnTo>
                  <a:pt x="90787" y="51053"/>
                </a:lnTo>
                <a:lnTo>
                  <a:pt x="88010" y="43306"/>
                </a:lnTo>
                <a:lnTo>
                  <a:pt x="129423" y="43306"/>
                </a:lnTo>
                <a:lnTo>
                  <a:pt x="81025" y="30098"/>
                </a:lnTo>
                <a:close/>
              </a:path>
              <a:path w="459104" h="485139">
                <a:moveTo>
                  <a:pt x="90787" y="51053"/>
                </a:moveTo>
                <a:lnTo>
                  <a:pt x="79501" y="51053"/>
                </a:lnTo>
                <a:lnTo>
                  <a:pt x="145923" y="236473"/>
                </a:lnTo>
                <a:lnTo>
                  <a:pt x="157231" y="236473"/>
                </a:lnTo>
                <a:lnTo>
                  <a:pt x="90787" y="51053"/>
                </a:lnTo>
                <a:close/>
              </a:path>
              <a:path w="459104" h="485139">
                <a:moveTo>
                  <a:pt x="250021" y="63372"/>
                </a:moveTo>
                <a:lnTo>
                  <a:pt x="237871" y="63372"/>
                </a:lnTo>
                <a:lnTo>
                  <a:pt x="243204" y="69595"/>
                </a:lnTo>
                <a:lnTo>
                  <a:pt x="243204" y="84200"/>
                </a:lnTo>
                <a:lnTo>
                  <a:pt x="237871" y="90423"/>
                </a:lnTo>
                <a:lnTo>
                  <a:pt x="250594" y="90423"/>
                </a:lnTo>
                <a:lnTo>
                  <a:pt x="251713" y="88137"/>
                </a:lnTo>
                <a:lnTo>
                  <a:pt x="293787" y="88137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50021" y="63372"/>
                </a:lnTo>
                <a:close/>
              </a:path>
              <a:path w="459104" h="485139">
                <a:moveTo>
                  <a:pt x="233172" y="0"/>
                </a:move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220884" y="64896"/>
                </a:lnTo>
                <a:lnTo>
                  <a:pt x="222376" y="63372"/>
                </a:lnTo>
                <a:lnTo>
                  <a:pt x="250021" y="63372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285"/>
                </a:lnTo>
                <a:lnTo>
                  <a:pt x="23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458724" y="326135"/>
                </a:moveTo>
                <a:lnTo>
                  <a:pt x="458724" y="325373"/>
                </a:lnTo>
                <a:lnTo>
                  <a:pt x="458724" y="324611"/>
                </a:lnTo>
                <a:lnTo>
                  <a:pt x="458724" y="323850"/>
                </a:lnTo>
                <a:lnTo>
                  <a:pt x="458724" y="323088"/>
                </a:lnTo>
                <a:lnTo>
                  <a:pt x="416286" y="202896"/>
                </a:lnTo>
                <a:lnTo>
                  <a:pt x="394493" y="141176"/>
                </a:lnTo>
                <a:lnTo>
                  <a:pt x="386464" y="118437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4426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307865" y="91969"/>
                </a:lnTo>
                <a:lnTo>
                  <a:pt x="270049" y="81676"/>
                </a:lnTo>
                <a:lnTo>
                  <a:pt x="256117" y="77884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5338"/>
                </a:lnTo>
                <a:lnTo>
                  <a:pt x="235584" y="11350"/>
                </a:lnTo>
                <a:lnTo>
                  <a:pt x="235584" y="6197"/>
                </a:lnTo>
                <a:lnTo>
                  <a:pt x="235584" y="5460"/>
                </a:lnTo>
                <a:lnTo>
                  <a:pt x="235584" y="2285"/>
                </a:lnTo>
                <a:lnTo>
                  <a:pt x="233172" y="0"/>
                </a:lnTo>
                <a:lnTo>
                  <a:pt x="230124" y="0"/>
                </a:ln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134818" y="44779"/>
                </a:lnTo>
                <a:lnTo>
                  <a:pt x="96964" y="34448"/>
                </a:lnTo>
                <a:lnTo>
                  <a:pt x="83018" y="30642"/>
                </a:lnTo>
                <a:lnTo>
                  <a:pt x="81025" y="30098"/>
                </a:lnTo>
                <a:lnTo>
                  <a:pt x="79501" y="29336"/>
                </a:lnTo>
                <a:lnTo>
                  <a:pt x="79501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1750"/>
                </a:lnTo>
                <a:lnTo>
                  <a:pt x="74929" y="32511"/>
                </a:lnTo>
                <a:lnTo>
                  <a:pt x="74929" y="33273"/>
                </a:lnTo>
                <a:lnTo>
                  <a:pt x="31730" y="152584"/>
                </a:lnTo>
                <a:lnTo>
                  <a:pt x="9937" y="213852"/>
                </a:lnTo>
                <a:lnTo>
                  <a:pt x="1908" y="236424"/>
                </a:lnTo>
                <a:lnTo>
                  <a:pt x="761" y="239648"/>
                </a:lnTo>
                <a:lnTo>
                  <a:pt x="0" y="239648"/>
                </a:lnTo>
                <a:lnTo>
                  <a:pt x="0" y="240410"/>
                </a:lnTo>
                <a:lnTo>
                  <a:pt x="0" y="241172"/>
                </a:lnTo>
                <a:lnTo>
                  <a:pt x="0" y="241934"/>
                </a:lnTo>
                <a:lnTo>
                  <a:pt x="0" y="242696"/>
                </a:lnTo>
                <a:lnTo>
                  <a:pt x="0" y="243458"/>
                </a:ln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44188" y="260518"/>
                </a:lnTo>
                <a:lnTo>
                  <a:pt x="158369" y="244220"/>
                </a:lnTo>
                <a:lnTo>
                  <a:pt x="158369" y="243458"/>
                </a:lnTo>
                <a:lnTo>
                  <a:pt x="159130" y="243458"/>
                </a:lnTo>
                <a:lnTo>
                  <a:pt x="159130" y="242696"/>
                </a:lnTo>
                <a:lnTo>
                  <a:pt x="159130" y="241934"/>
                </a:lnTo>
                <a:lnTo>
                  <a:pt x="159130" y="241172"/>
                </a:lnTo>
                <a:lnTo>
                  <a:pt x="159130" y="240410"/>
                </a:lnTo>
                <a:lnTo>
                  <a:pt x="159130" y="239648"/>
                </a:lnTo>
                <a:lnTo>
                  <a:pt x="158369" y="239648"/>
                </a:lnTo>
                <a:lnTo>
                  <a:pt x="117693" y="126138"/>
                </a:lnTo>
                <a:lnTo>
                  <a:pt x="96805" y="67849"/>
                </a:lnTo>
                <a:lnTo>
                  <a:pt x="89110" y="46374"/>
                </a:lnTo>
                <a:lnTo>
                  <a:pt x="88010" y="43306"/>
                </a:lnTo>
                <a:lnTo>
                  <a:pt x="155852" y="61589"/>
                </a:lnTo>
                <a:lnTo>
                  <a:pt x="190690" y="70977"/>
                </a:lnTo>
                <a:lnTo>
                  <a:pt x="203525" y="74435"/>
                </a:lnTo>
                <a:lnTo>
                  <a:pt x="205358" y="74929"/>
                </a:lnTo>
                <a:lnTo>
                  <a:pt x="205358" y="75691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300678"/>
                </a:lnTo>
                <a:lnTo>
                  <a:pt x="224789" y="403494"/>
                </a:lnTo>
                <a:lnTo>
                  <a:pt x="224789" y="441374"/>
                </a:lnTo>
                <a:lnTo>
                  <a:pt x="224789" y="446785"/>
                </a:lnTo>
                <a:lnTo>
                  <a:pt x="176111" y="446785"/>
                </a:lnTo>
                <a:lnTo>
                  <a:pt x="151114" y="446785"/>
                </a:lnTo>
                <a:lnTo>
                  <a:pt x="141904" y="446785"/>
                </a:ln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112775" y="484631"/>
                </a:lnTo>
                <a:lnTo>
                  <a:pt x="248459" y="484631"/>
                </a:lnTo>
                <a:lnTo>
                  <a:pt x="318135" y="484631"/>
                </a:lnTo>
                <a:lnTo>
                  <a:pt x="343804" y="484631"/>
                </a:lnTo>
                <a:lnTo>
                  <a:pt x="347472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0234" y="466609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lnTo>
                  <a:pt x="271053" y="446785"/>
                </a:lnTo>
                <a:lnTo>
                  <a:pt x="246094" y="446785"/>
                </a:lnTo>
                <a:lnTo>
                  <a:pt x="236898" y="446785"/>
                </a:lnTo>
                <a:lnTo>
                  <a:pt x="235584" y="446785"/>
                </a:lnTo>
                <a:lnTo>
                  <a:pt x="235584" y="246564"/>
                </a:lnTo>
                <a:lnTo>
                  <a:pt x="235584" y="143748"/>
                </a:lnTo>
                <a:lnTo>
                  <a:pt x="235584" y="105868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1713" y="88137"/>
                </a:lnTo>
                <a:lnTo>
                  <a:pt x="321831" y="107374"/>
                </a:lnTo>
                <a:lnTo>
                  <a:pt x="357838" y="117252"/>
                </a:lnTo>
                <a:lnTo>
                  <a:pt x="371103" y="120892"/>
                </a:lnTo>
                <a:lnTo>
                  <a:pt x="372999" y="121411"/>
                </a:lnTo>
                <a:lnTo>
                  <a:pt x="331001" y="238005"/>
                </a:lnTo>
                <a:lnTo>
                  <a:pt x="309435" y="297878"/>
                </a:lnTo>
                <a:lnTo>
                  <a:pt x="301490" y="319936"/>
                </a:lnTo>
                <a:lnTo>
                  <a:pt x="300354" y="323088"/>
                </a:lnTo>
                <a:lnTo>
                  <a:pt x="300354" y="323850"/>
                </a:lnTo>
                <a:lnTo>
                  <a:pt x="300354" y="324611"/>
                </a:lnTo>
                <a:lnTo>
                  <a:pt x="299592" y="324611"/>
                </a:lnTo>
                <a:lnTo>
                  <a:pt x="300354" y="324611"/>
                </a:lnTo>
                <a:lnTo>
                  <a:pt x="300354" y="325373"/>
                </a:lnTo>
                <a:lnTo>
                  <a:pt x="300354" y="326135"/>
                </a:lnTo>
                <a:lnTo>
                  <a:pt x="300354" y="326897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43783" y="34389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61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27825" y="1660398"/>
            <a:ext cx="133350" cy="185420"/>
          </a:xfrm>
          <a:custGeom>
            <a:avLst/>
            <a:gdLst/>
            <a:ahLst/>
            <a:cxnLst/>
            <a:rect l="l" t="t" r="r" b="b"/>
            <a:pathLst>
              <a:path w="133350" h="185419">
                <a:moveTo>
                  <a:pt x="66421" y="0"/>
                </a:moveTo>
                <a:lnTo>
                  <a:pt x="104820" y="107195"/>
                </a:lnTo>
                <a:lnTo>
                  <a:pt x="124539" y="162242"/>
                </a:lnTo>
                <a:lnTo>
                  <a:pt x="131804" y="182522"/>
                </a:lnTo>
                <a:lnTo>
                  <a:pt x="132842" y="185419"/>
                </a:lnTo>
                <a:lnTo>
                  <a:pt x="56042" y="185419"/>
                </a:lnTo>
                <a:lnTo>
                  <a:pt x="16605" y="185419"/>
                </a:lnTo>
                <a:lnTo>
                  <a:pt x="2075" y="185419"/>
                </a:lnTo>
                <a:lnTo>
                  <a:pt x="0" y="185419"/>
                </a:lnTo>
                <a:lnTo>
                  <a:pt x="66421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31000" y="1856739"/>
            <a:ext cx="127000" cy="25400"/>
          </a:xfrm>
          <a:custGeom>
            <a:avLst/>
            <a:gdLst/>
            <a:ahLst/>
            <a:cxnLst/>
            <a:rect l="l" t="t" r="r" b="b"/>
            <a:pathLst>
              <a:path w="127000" h="25400">
                <a:moveTo>
                  <a:pt x="63246" y="25400"/>
                </a:moveTo>
                <a:lnTo>
                  <a:pt x="44702" y="23592"/>
                </a:lnTo>
                <a:lnTo>
                  <a:pt x="27574" y="18462"/>
                </a:lnTo>
                <a:lnTo>
                  <a:pt x="12471" y="10451"/>
                </a:lnTo>
                <a:lnTo>
                  <a:pt x="0" y="0"/>
                </a:lnTo>
                <a:lnTo>
                  <a:pt x="73201" y="0"/>
                </a:lnTo>
                <a:lnTo>
                  <a:pt x="110791" y="0"/>
                </a:lnTo>
                <a:lnTo>
                  <a:pt x="124640" y="0"/>
                </a:lnTo>
                <a:lnTo>
                  <a:pt x="126619" y="0"/>
                </a:lnTo>
                <a:lnTo>
                  <a:pt x="114091" y="10451"/>
                </a:lnTo>
                <a:lnTo>
                  <a:pt x="98980" y="18462"/>
                </a:lnTo>
                <a:lnTo>
                  <a:pt x="81845" y="23592"/>
                </a:lnTo>
                <a:lnTo>
                  <a:pt x="63246" y="254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33616" y="2066925"/>
            <a:ext cx="222885" cy="16510"/>
          </a:xfrm>
          <a:custGeom>
            <a:avLst/>
            <a:gdLst/>
            <a:ahLst/>
            <a:cxnLst/>
            <a:rect l="l" t="t" r="r" b="b"/>
            <a:pathLst>
              <a:path w="222884" h="16510">
                <a:moveTo>
                  <a:pt x="222503" y="16255"/>
                </a:moveTo>
                <a:lnTo>
                  <a:pt x="93868" y="16255"/>
                </a:lnTo>
                <a:lnTo>
                  <a:pt x="27813" y="16255"/>
                </a:lnTo>
                <a:lnTo>
                  <a:pt x="3476" y="16255"/>
                </a:lnTo>
                <a:lnTo>
                  <a:pt x="0" y="16255"/>
                </a:lnTo>
                <a:lnTo>
                  <a:pt x="2893" y="9804"/>
                </a:lnTo>
                <a:lnTo>
                  <a:pt x="7715" y="4651"/>
                </a:lnTo>
                <a:lnTo>
                  <a:pt x="14108" y="1236"/>
                </a:lnTo>
                <a:lnTo>
                  <a:pt x="21716" y="0"/>
                </a:lnTo>
                <a:lnTo>
                  <a:pt x="125241" y="0"/>
                </a:lnTo>
                <a:lnTo>
                  <a:pt x="178403" y="0"/>
                </a:lnTo>
                <a:lnTo>
                  <a:pt x="197989" y="0"/>
                </a:lnTo>
                <a:lnTo>
                  <a:pt x="200786" y="0"/>
                </a:lnTo>
                <a:lnTo>
                  <a:pt x="208127" y="1236"/>
                </a:lnTo>
                <a:lnTo>
                  <a:pt x="214550" y="4651"/>
                </a:lnTo>
                <a:lnTo>
                  <a:pt x="219521" y="9804"/>
                </a:lnTo>
                <a:lnTo>
                  <a:pt x="222503" y="162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1025" y="16727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3843" y="27050"/>
                </a:moveTo>
                <a:lnTo>
                  <a:pt x="6096" y="27050"/>
                </a:lnTo>
                <a:lnTo>
                  <a:pt x="0" y="20828"/>
                </a:lnTo>
                <a:lnTo>
                  <a:pt x="0" y="13208"/>
                </a:lnTo>
                <a:lnTo>
                  <a:pt x="0" y="6223"/>
                </a:lnTo>
                <a:lnTo>
                  <a:pt x="6096" y="0"/>
                </a:lnTo>
                <a:lnTo>
                  <a:pt x="13843" y="0"/>
                </a:lnTo>
                <a:lnTo>
                  <a:pt x="21590" y="0"/>
                </a:lnTo>
                <a:lnTo>
                  <a:pt x="26924" y="6223"/>
                </a:lnTo>
                <a:lnTo>
                  <a:pt x="26924" y="13208"/>
                </a:lnTo>
                <a:lnTo>
                  <a:pt x="26924" y="20828"/>
                </a:lnTo>
                <a:lnTo>
                  <a:pt x="21590" y="27050"/>
                </a:lnTo>
                <a:lnTo>
                  <a:pt x="13843" y="270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27544" y="1743075"/>
            <a:ext cx="133350" cy="186055"/>
          </a:xfrm>
          <a:custGeom>
            <a:avLst/>
            <a:gdLst/>
            <a:ahLst/>
            <a:cxnLst/>
            <a:rect l="l" t="t" r="r" b="b"/>
            <a:pathLst>
              <a:path w="133350" h="186055">
                <a:moveTo>
                  <a:pt x="132841" y="185547"/>
                </a:moveTo>
                <a:lnTo>
                  <a:pt x="56042" y="185547"/>
                </a:lnTo>
                <a:lnTo>
                  <a:pt x="16605" y="185547"/>
                </a:lnTo>
                <a:lnTo>
                  <a:pt x="2075" y="185547"/>
                </a:lnTo>
                <a:lnTo>
                  <a:pt x="0" y="185547"/>
                </a:lnTo>
                <a:lnTo>
                  <a:pt x="38840" y="78277"/>
                </a:lnTo>
                <a:lnTo>
                  <a:pt x="58785" y="23193"/>
                </a:lnTo>
                <a:lnTo>
                  <a:pt x="66133" y="2899"/>
                </a:lnTo>
                <a:lnTo>
                  <a:pt x="67182" y="0"/>
                </a:lnTo>
                <a:lnTo>
                  <a:pt x="132841" y="18554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31355" y="1939417"/>
            <a:ext cx="126364" cy="26034"/>
          </a:xfrm>
          <a:custGeom>
            <a:avLst/>
            <a:gdLst/>
            <a:ahLst/>
            <a:cxnLst/>
            <a:rect l="l" t="t" r="r" b="b"/>
            <a:pathLst>
              <a:path w="126365" h="26035">
                <a:moveTo>
                  <a:pt x="62611" y="25527"/>
                </a:moveTo>
                <a:lnTo>
                  <a:pt x="44023" y="23824"/>
                </a:lnTo>
                <a:lnTo>
                  <a:pt x="26971" y="18859"/>
                </a:lnTo>
                <a:lnTo>
                  <a:pt x="12086" y="10846"/>
                </a:lnTo>
                <a:lnTo>
                  <a:pt x="0" y="0"/>
                </a:lnTo>
                <a:lnTo>
                  <a:pt x="72761" y="0"/>
                </a:lnTo>
                <a:lnTo>
                  <a:pt x="110124" y="0"/>
                </a:lnTo>
                <a:lnTo>
                  <a:pt x="123890" y="0"/>
                </a:lnTo>
                <a:lnTo>
                  <a:pt x="125856" y="0"/>
                </a:lnTo>
                <a:lnTo>
                  <a:pt x="113385" y="10846"/>
                </a:lnTo>
                <a:lnTo>
                  <a:pt x="98282" y="18859"/>
                </a:lnTo>
                <a:lnTo>
                  <a:pt x="81154" y="23824"/>
                </a:lnTo>
                <a:lnTo>
                  <a:pt x="62611" y="2552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62343" y="5251703"/>
            <a:ext cx="5091683" cy="854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72250" y="520445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5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5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1"/>
                </a:lnTo>
                <a:lnTo>
                  <a:pt x="144272" y="835151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5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71488" y="519683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3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288459" y="289433"/>
                </a:moveTo>
                <a:lnTo>
                  <a:pt x="269366" y="28943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1594" y="482981"/>
                </a:lnTo>
                <a:lnTo>
                  <a:pt x="492251" y="482981"/>
                </a:lnTo>
                <a:lnTo>
                  <a:pt x="476478" y="479726"/>
                </a:lnTo>
                <a:lnTo>
                  <a:pt x="463692" y="470947"/>
                </a:lnTo>
                <a:lnTo>
                  <a:pt x="455122" y="458120"/>
                </a:lnTo>
                <a:lnTo>
                  <a:pt x="451992" y="442722"/>
                </a:lnTo>
                <a:lnTo>
                  <a:pt x="455122" y="427269"/>
                </a:lnTo>
                <a:lnTo>
                  <a:pt x="463692" y="414448"/>
                </a:lnTo>
                <a:lnTo>
                  <a:pt x="474526" y="407035"/>
                </a:lnTo>
                <a:lnTo>
                  <a:pt x="455802" y="407035"/>
                </a:lnTo>
                <a:lnTo>
                  <a:pt x="288459" y="289433"/>
                </a:lnTo>
                <a:close/>
              </a:path>
              <a:path w="542925" h="494030">
                <a:moveTo>
                  <a:pt x="521646" y="402463"/>
                </a:moveTo>
                <a:lnTo>
                  <a:pt x="492251" y="402463"/>
                </a:lnTo>
                <a:lnTo>
                  <a:pt x="507585" y="405699"/>
                </a:lnTo>
                <a:lnTo>
                  <a:pt x="520144" y="414448"/>
                </a:lnTo>
                <a:lnTo>
                  <a:pt x="528631" y="427269"/>
                </a:lnTo>
                <a:lnTo>
                  <a:pt x="531749" y="442722"/>
                </a:lnTo>
                <a:lnTo>
                  <a:pt x="528631" y="458120"/>
                </a:lnTo>
                <a:lnTo>
                  <a:pt x="520144" y="470947"/>
                </a:lnTo>
                <a:lnTo>
                  <a:pt x="507585" y="479726"/>
                </a:lnTo>
                <a:lnTo>
                  <a:pt x="492251" y="482981"/>
                </a:lnTo>
                <a:lnTo>
                  <a:pt x="521594" y="482981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21646" y="402463"/>
                </a:lnTo>
                <a:close/>
              </a:path>
              <a:path w="542925" h="494030">
                <a:moveTo>
                  <a:pt x="155575" y="363728"/>
                </a:move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1527" y="455041"/>
                </a:lnTo>
                <a:lnTo>
                  <a:pt x="151637" y="455041"/>
                </a:lnTo>
                <a:lnTo>
                  <a:pt x="136378" y="451804"/>
                </a:lnTo>
                <a:lnTo>
                  <a:pt x="123856" y="443055"/>
                </a:lnTo>
                <a:lnTo>
                  <a:pt x="115383" y="430234"/>
                </a:lnTo>
                <a:lnTo>
                  <a:pt x="112267" y="414782"/>
                </a:lnTo>
                <a:lnTo>
                  <a:pt x="115383" y="399403"/>
                </a:lnTo>
                <a:lnTo>
                  <a:pt x="123856" y="386619"/>
                </a:lnTo>
                <a:lnTo>
                  <a:pt x="136378" y="377884"/>
                </a:lnTo>
                <a:lnTo>
                  <a:pt x="151637" y="374650"/>
                </a:lnTo>
                <a:lnTo>
                  <a:pt x="182508" y="374650"/>
                </a:lnTo>
                <a:lnTo>
                  <a:pt x="173354" y="368427"/>
                </a:lnTo>
                <a:lnTo>
                  <a:pt x="174675" y="36525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close/>
              </a:path>
              <a:path w="542925" h="494030">
                <a:moveTo>
                  <a:pt x="182508" y="374650"/>
                </a:moveTo>
                <a:lnTo>
                  <a:pt x="151637" y="374650"/>
                </a:lnTo>
                <a:lnTo>
                  <a:pt x="167411" y="377884"/>
                </a:lnTo>
                <a:lnTo>
                  <a:pt x="180197" y="386619"/>
                </a:lnTo>
                <a:lnTo>
                  <a:pt x="188767" y="399403"/>
                </a:lnTo>
                <a:lnTo>
                  <a:pt x="191896" y="414782"/>
                </a:lnTo>
                <a:lnTo>
                  <a:pt x="188767" y="430234"/>
                </a:lnTo>
                <a:lnTo>
                  <a:pt x="180197" y="443055"/>
                </a:lnTo>
                <a:lnTo>
                  <a:pt x="167411" y="451804"/>
                </a:lnTo>
                <a:lnTo>
                  <a:pt x="151637" y="455041"/>
                </a:lnTo>
                <a:lnTo>
                  <a:pt x="181527" y="455041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82508" y="374650"/>
                </a:lnTo>
                <a:close/>
              </a:path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474526" y="407035"/>
                </a:lnTo>
                <a:lnTo>
                  <a:pt x="476478" y="405699"/>
                </a:lnTo>
                <a:lnTo>
                  <a:pt x="492251" y="402463"/>
                </a:lnTo>
                <a:lnTo>
                  <a:pt x="521646" y="402463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  <a:path w="542925" h="494030">
                <a:moveTo>
                  <a:pt x="148642" y="216662"/>
                </a:moveTo>
                <a:lnTo>
                  <a:pt x="98297" y="216662"/>
                </a:lnTo>
                <a:lnTo>
                  <a:pt x="156336" y="229870"/>
                </a:lnTo>
                <a:lnTo>
                  <a:pt x="155765" y="232156"/>
                </a:lnTo>
                <a:lnTo>
                  <a:pt x="165163" y="274542"/>
                </a:lnTo>
                <a:lnTo>
                  <a:pt x="190372" y="298704"/>
                </a:lnTo>
                <a:lnTo>
                  <a:pt x="162559" y="365252"/>
                </a:lnTo>
                <a:lnTo>
                  <a:pt x="174675" y="365252"/>
                </a:lnTo>
                <a:lnTo>
                  <a:pt x="200405" y="303403"/>
                </a:lnTo>
                <a:lnTo>
                  <a:pt x="244603" y="303403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59828" y="296418"/>
                </a:lnTo>
                <a:lnTo>
                  <a:pt x="222884" y="296418"/>
                </a:lnTo>
                <a:lnTo>
                  <a:pt x="200981" y="292052"/>
                </a:lnTo>
                <a:lnTo>
                  <a:pt x="183006" y="280066"/>
                </a:lnTo>
                <a:lnTo>
                  <a:pt x="170842" y="262127"/>
                </a:lnTo>
                <a:lnTo>
                  <a:pt x="166369" y="239903"/>
                </a:lnTo>
                <a:lnTo>
                  <a:pt x="170623" y="219075"/>
                </a:lnTo>
                <a:lnTo>
                  <a:pt x="159384" y="219075"/>
                </a:lnTo>
                <a:lnTo>
                  <a:pt x="148642" y="216662"/>
                </a:lnTo>
                <a:close/>
              </a:path>
              <a:path w="542925" h="494030">
                <a:moveTo>
                  <a:pt x="244603" y="303403"/>
                </a:move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4603" y="303403"/>
                </a:lnTo>
                <a:close/>
              </a:path>
              <a:path w="542925" h="494030">
                <a:moveTo>
                  <a:pt x="259133" y="183387"/>
                </a:moveTo>
                <a:lnTo>
                  <a:pt x="222884" y="183387"/>
                </a:lnTo>
                <a:lnTo>
                  <a:pt x="245109" y="187860"/>
                </a:lnTo>
                <a:lnTo>
                  <a:pt x="263048" y="200025"/>
                </a:lnTo>
                <a:lnTo>
                  <a:pt x="275034" y="217999"/>
                </a:lnTo>
                <a:lnTo>
                  <a:pt x="279400" y="239903"/>
                </a:lnTo>
                <a:lnTo>
                  <a:pt x="275034" y="262128"/>
                </a:lnTo>
                <a:lnTo>
                  <a:pt x="263048" y="280066"/>
                </a:lnTo>
                <a:lnTo>
                  <a:pt x="245109" y="292052"/>
                </a:lnTo>
                <a:lnTo>
                  <a:pt x="222884" y="296418"/>
                </a:lnTo>
                <a:lnTo>
                  <a:pt x="259828" y="296418"/>
                </a:lnTo>
                <a:lnTo>
                  <a:pt x="269366" y="289433"/>
                </a:lnTo>
                <a:lnTo>
                  <a:pt x="288459" y="289433"/>
                </a:lnTo>
                <a:lnTo>
                  <a:pt x="276351" y="280924"/>
                </a:lnTo>
                <a:lnTo>
                  <a:pt x="290143" y="240585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31070" y="218312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9133" y="183387"/>
                </a:lnTo>
                <a:close/>
              </a:path>
              <a:path w="542925" h="494030">
                <a:moveTo>
                  <a:pt x="50291" y="148590"/>
                </a:move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81601" y="239141"/>
                </a:lnTo>
                <a:lnTo>
                  <a:pt x="50291" y="239141"/>
                </a:lnTo>
                <a:lnTo>
                  <a:pt x="34958" y="236011"/>
                </a:lnTo>
                <a:lnTo>
                  <a:pt x="22399" y="227441"/>
                </a:lnTo>
                <a:lnTo>
                  <a:pt x="13912" y="214655"/>
                </a:lnTo>
                <a:lnTo>
                  <a:pt x="10794" y="198882"/>
                </a:lnTo>
                <a:lnTo>
                  <a:pt x="13912" y="183602"/>
                </a:lnTo>
                <a:lnTo>
                  <a:pt x="22399" y="171037"/>
                </a:lnTo>
                <a:lnTo>
                  <a:pt x="34958" y="162520"/>
                </a:lnTo>
                <a:lnTo>
                  <a:pt x="50291" y="159385"/>
                </a:lnTo>
                <a:lnTo>
                  <a:pt x="80682" y="159385"/>
                </a:lnTo>
                <a:lnTo>
                  <a:pt x="70377" y="152536"/>
                </a:lnTo>
                <a:lnTo>
                  <a:pt x="50291" y="148590"/>
                </a:lnTo>
                <a:close/>
              </a:path>
              <a:path w="542925" h="494030">
                <a:moveTo>
                  <a:pt x="350033" y="216662"/>
                </a:move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15159" y="239141"/>
                </a:lnTo>
                <a:lnTo>
                  <a:pt x="385444" y="239141"/>
                </a:lnTo>
                <a:lnTo>
                  <a:pt x="372123" y="236811"/>
                </a:lnTo>
                <a:lnTo>
                  <a:pt x="360600" y="230409"/>
                </a:lnTo>
                <a:lnTo>
                  <a:pt x="351815" y="220817"/>
                </a:lnTo>
                <a:lnTo>
                  <a:pt x="350033" y="216662"/>
                </a:lnTo>
                <a:close/>
              </a:path>
              <a:path w="542925" h="494030">
                <a:moveTo>
                  <a:pt x="80682" y="159385"/>
                </a:moveTo>
                <a:lnTo>
                  <a:pt x="50291" y="159385"/>
                </a:lnTo>
                <a:lnTo>
                  <a:pt x="66065" y="162520"/>
                </a:lnTo>
                <a:lnTo>
                  <a:pt x="78851" y="171037"/>
                </a:lnTo>
                <a:lnTo>
                  <a:pt x="87421" y="183602"/>
                </a:lnTo>
                <a:lnTo>
                  <a:pt x="90550" y="198882"/>
                </a:lnTo>
                <a:lnTo>
                  <a:pt x="87421" y="214655"/>
                </a:lnTo>
                <a:lnTo>
                  <a:pt x="78851" y="227441"/>
                </a:lnTo>
                <a:lnTo>
                  <a:pt x="66065" y="236011"/>
                </a:lnTo>
                <a:lnTo>
                  <a:pt x="50291" y="239141"/>
                </a:lnTo>
                <a:lnTo>
                  <a:pt x="81601" y="239141"/>
                </a:lnTo>
                <a:lnTo>
                  <a:pt x="91011" y="230058"/>
                </a:lnTo>
                <a:lnTo>
                  <a:pt x="98297" y="216662"/>
                </a:lnTo>
                <a:lnTo>
                  <a:pt x="148642" y="216662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80682" y="159385"/>
                </a:lnTo>
                <a:close/>
              </a:path>
              <a:path w="542925" h="494030">
                <a:moveTo>
                  <a:pt x="415200" y="159385"/>
                </a:moveTo>
                <a:lnTo>
                  <a:pt x="385444" y="159385"/>
                </a:lnTo>
                <a:lnTo>
                  <a:pt x="400778" y="162520"/>
                </a:lnTo>
                <a:lnTo>
                  <a:pt x="413337" y="171037"/>
                </a:lnTo>
                <a:lnTo>
                  <a:pt x="421824" y="183602"/>
                </a:lnTo>
                <a:lnTo>
                  <a:pt x="424941" y="198882"/>
                </a:lnTo>
                <a:lnTo>
                  <a:pt x="421824" y="214655"/>
                </a:lnTo>
                <a:lnTo>
                  <a:pt x="413337" y="227441"/>
                </a:lnTo>
                <a:lnTo>
                  <a:pt x="400778" y="236011"/>
                </a:lnTo>
                <a:lnTo>
                  <a:pt x="385444" y="239141"/>
                </a:lnTo>
                <a:lnTo>
                  <a:pt x="415159" y="239141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15200" y="159385"/>
                </a:lnTo>
                <a:close/>
              </a:path>
              <a:path w="542925" h="494030">
                <a:moveTo>
                  <a:pt x="231393" y="172593"/>
                </a:move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70623" y="219075"/>
                </a:lnTo>
                <a:lnTo>
                  <a:pt x="170842" y="217999"/>
                </a:lnTo>
                <a:lnTo>
                  <a:pt x="183006" y="200025"/>
                </a:lnTo>
                <a:lnTo>
                  <a:pt x="200981" y="187860"/>
                </a:lnTo>
                <a:lnTo>
                  <a:pt x="222884" y="183387"/>
                </a:lnTo>
                <a:lnTo>
                  <a:pt x="259133" y="183387"/>
                </a:lnTo>
                <a:lnTo>
                  <a:pt x="256920" y="181864"/>
                </a:lnTo>
                <a:lnTo>
                  <a:pt x="259059" y="177292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close/>
              </a:path>
              <a:path w="542925" h="494030">
                <a:moveTo>
                  <a:pt x="385444" y="148590"/>
                </a:move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287146" y="218312"/>
                </a:lnTo>
                <a:lnTo>
                  <a:pt x="331070" y="218312"/>
                </a:lnTo>
                <a:lnTo>
                  <a:pt x="337438" y="216662"/>
                </a:lnTo>
                <a:lnTo>
                  <a:pt x="350033" y="216662"/>
                </a:lnTo>
                <a:lnTo>
                  <a:pt x="346709" y="208915"/>
                </a:lnTo>
                <a:lnTo>
                  <a:pt x="345185" y="202819"/>
                </a:lnTo>
                <a:lnTo>
                  <a:pt x="345185" y="198882"/>
                </a:lnTo>
                <a:lnTo>
                  <a:pt x="348315" y="183602"/>
                </a:lnTo>
                <a:lnTo>
                  <a:pt x="356885" y="171037"/>
                </a:lnTo>
                <a:lnTo>
                  <a:pt x="369671" y="162520"/>
                </a:lnTo>
                <a:lnTo>
                  <a:pt x="385444" y="159385"/>
                </a:lnTo>
                <a:lnTo>
                  <a:pt x="415200" y="159385"/>
                </a:lnTo>
                <a:lnTo>
                  <a:pt x="405036" y="152536"/>
                </a:lnTo>
                <a:lnTo>
                  <a:pt x="385444" y="148590"/>
                </a:lnTo>
                <a:close/>
              </a:path>
              <a:path w="542925" h="494030">
                <a:moveTo>
                  <a:pt x="311911" y="0"/>
                </a:move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46887" y="177292"/>
                </a:lnTo>
                <a:lnTo>
                  <a:pt x="259059" y="177292"/>
                </a:lnTo>
                <a:lnTo>
                  <a:pt x="295655" y="99060"/>
                </a:lnTo>
                <a:lnTo>
                  <a:pt x="323567" y="99060"/>
                </a:lnTo>
                <a:lnTo>
                  <a:pt x="331944" y="97416"/>
                </a:lnTo>
                <a:lnTo>
                  <a:pt x="342307" y="90550"/>
                </a:lnTo>
                <a:lnTo>
                  <a:pt x="311911" y="90550"/>
                </a:lnTo>
                <a:lnTo>
                  <a:pt x="296578" y="87433"/>
                </a:lnTo>
                <a:lnTo>
                  <a:pt x="284019" y="78946"/>
                </a:lnTo>
                <a:lnTo>
                  <a:pt x="275532" y="66387"/>
                </a:lnTo>
                <a:lnTo>
                  <a:pt x="272414" y="51054"/>
                </a:lnTo>
                <a:lnTo>
                  <a:pt x="275532" y="35280"/>
                </a:lnTo>
                <a:lnTo>
                  <a:pt x="284019" y="22494"/>
                </a:lnTo>
                <a:lnTo>
                  <a:pt x="296578" y="13924"/>
                </a:lnTo>
                <a:lnTo>
                  <a:pt x="311911" y="10795"/>
                </a:lnTo>
                <a:lnTo>
                  <a:pt x="342155" y="10795"/>
                </a:lnTo>
                <a:lnTo>
                  <a:pt x="331944" y="3958"/>
                </a:lnTo>
                <a:lnTo>
                  <a:pt x="311911" y="0"/>
                </a:lnTo>
                <a:close/>
              </a:path>
              <a:path w="542925" h="494030">
                <a:moveTo>
                  <a:pt x="323567" y="99060"/>
                </a:move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23567" y="99060"/>
                </a:lnTo>
                <a:close/>
              </a:path>
              <a:path w="542925" h="494030">
                <a:moveTo>
                  <a:pt x="342155" y="10795"/>
                </a:moveTo>
                <a:lnTo>
                  <a:pt x="311911" y="10795"/>
                </a:lnTo>
                <a:lnTo>
                  <a:pt x="327685" y="13924"/>
                </a:lnTo>
                <a:lnTo>
                  <a:pt x="340471" y="22494"/>
                </a:lnTo>
                <a:lnTo>
                  <a:pt x="349041" y="35280"/>
                </a:lnTo>
                <a:lnTo>
                  <a:pt x="352170" y="51054"/>
                </a:lnTo>
                <a:lnTo>
                  <a:pt x="349041" y="66387"/>
                </a:lnTo>
                <a:lnTo>
                  <a:pt x="340471" y="78946"/>
                </a:lnTo>
                <a:lnTo>
                  <a:pt x="327685" y="87433"/>
                </a:lnTo>
                <a:lnTo>
                  <a:pt x="311911" y="90550"/>
                </a:lnTo>
                <a:lnTo>
                  <a:pt x="342307" y="90550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42155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352057" y="334127"/>
                </a:lnTo>
                <a:lnTo>
                  <a:pt x="298783" y="296687"/>
                </a:lnTo>
                <a:lnTo>
                  <a:pt x="279155" y="282894"/>
                </a:lnTo>
                <a:lnTo>
                  <a:pt x="276351" y="280924"/>
                </a:lnTo>
                <a:lnTo>
                  <a:pt x="282426" y="272139"/>
                </a:lnTo>
                <a:lnTo>
                  <a:pt x="286750" y="262175"/>
                </a:lnTo>
                <a:lnTo>
                  <a:pt x="289335" y="251331"/>
                </a:lnTo>
                <a:lnTo>
                  <a:pt x="290194" y="239903"/>
                </a:lnTo>
                <a:lnTo>
                  <a:pt x="290194" y="236093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17186" y="221912"/>
                </a:lnTo>
                <a:lnTo>
                  <a:pt x="331438" y="218217"/>
                </a:lnTo>
                <a:lnTo>
                  <a:pt x="336688" y="216856"/>
                </a:ln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05036" y="152536"/>
                </a:lnTo>
                <a:lnTo>
                  <a:pt x="385444" y="148590"/>
                </a:ln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2057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307399" y="213383"/>
                </a:lnTo>
                <a:lnTo>
                  <a:pt x="293147" y="216852"/>
                </a:lnTo>
                <a:lnTo>
                  <a:pt x="287897" y="218130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6920" y="181864"/>
                </a:lnTo>
                <a:lnTo>
                  <a:pt x="279314" y="133992"/>
                </a:lnTo>
                <a:lnTo>
                  <a:pt x="290814" y="109410"/>
                </a:lnTo>
                <a:lnTo>
                  <a:pt x="295050" y="100353"/>
                </a:ln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31944" y="97416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31944" y="3958"/>
                </a:lnTo>
                <a:lnTo>
                  <a:pt x="311911" y="0"/>
                </a:ln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63229" y="142305"/>
                </a:lnTo>
                <a:lnTo>
                  <a:pt x="251729" y="166925"/>
                </a:lnTo>
                <a:lnTo>
                  <a:pt x="247493" y="175996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25390" y="211439"/>
                </a:lnTo>
                <a:lnTo>
                  <a:pt x="107934" y="207518"/>
                </a:lnTo>
                <a:lnTo>
                  <a:pt x="101502" y="206073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201168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70377" y="152536"/>
                </a:lnTo>
                <a:lnTo>
                  <a:pt x="50291" y="148590"/>
                </a:ln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91011" y="230058"/>
                </a:lnTo>
                <a:lnTo>
                  <a:pt x="98297" y="216662"/>
                </a:lnTo>
                <a:lnTo>
                  <a:pt x="131851" y="224297"/>
                </a:lnTo>
                <a:lnTo>
                  <a:pt x="149082" y="228219"/>
                </a:lnTo>
                <a:lnTo>
                  <a:pt x="155430" y="229663"/>
                </a:lnTo>
                <a:lnTo>
                  <a:pt x="156336" y="229870"/>
                </a:lnTo>
                <a:lnTo>
                  <a:pt x="155575" y="232918"/>
                </a:lnTo>
                <a:lnTo>
                  <a:pt x="155575" y="236855"/>
                </a:lnTo>
                <a:lnTo>
                  <a:pt x="155575" y="239903"/>
                </a:lnTo>
                <a:lnTo>
                  <a:pt x="158083" y="258234"/>
                </a:lnTo>
                <a:lnTo>
                  <a:pt x="165163" y="274542"/>
                </a:lnTo>
                <a:lnTo>
                  <a:pt x="176149" y="288230"/>
                </a:lnTo>
                <a:lnTo>
                  <a:pt x="190372" y="298704"/>
                </a:lnTo>
                <a:lnTo>
                  <a:pt x="174293" y="337177"/>
                </a:lnTo>
                <a:lnTo>
                  <a:pt x="166036" y="356933"/>
                </a:lnTo>
                <a:lnTo>
                  <a:pt x="162994" y="36421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73354" y="368427"/>
                </a:lnTo>
                <a:lnTo>
                  <a:pt x="188993" y="330835"/>
                </a:lnTo>
                <a:lnTo>
                  <a:pt x="197024" y="311531"/>
                </a:lnTo>
                <a:lnTo>
                  <a:pt x="199983" y="304419"/>
                </a:ln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69366" y="289433"/>
                </a:lnTo>
                <a:lnTo>
                  <a:pt x="373185" y="362340"/>
                </a:lnTo>
                <a:lnTo>
                  <a:pt x="426497" y="399780"/>
                </a:lnTo>
                <a:lnTo>
                  <a:pt x="446139" y="41357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29450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40258" y="0"/>
                </a:moveTo>
                <a:lnTo>
                  <a:pt x="55592" y="3135"/>
                </a:lnTo>
                <a:lnTo>
                  <a:pt x="68151" y="11652"/>
                </a:lnTo>
                <a:lnTo>
                  <a:pt x="76638" y="24217"/>
                </a:lnTo>
                <a:lnTo>
                  <a:pt x="79755" y="39497"/>
                </a:lnTo>
                <a:lnTo>
                  <a:pt x="76638" y="55270"/>
                </a:lnTo>
                <a:lnTo>
                  <a:pt x="68151" y="68056"/>
                </a:lnTo>
                <a:lnTo>
                  <a:pt x="55592" y="76626"/>
                </a:lnTo>
                <a:lnTo>
                  <a:pt x="40258" y="79756"/>
                </a:lnTo>
                <a:lnTo>
                  <a:pt x="26937" y="77426"/>
                </a:lnTo>
                <a:lnTo>
                  <a:pt x="15414" y="71024"/>
                </a:lnTo>
                <a:lnTo>
                  <a:pt x="6629" y="61432"/>
                </a:lnTo>
                <a:lnTo>
                  <a:pt x="1524" y="49530"/>
                </a:lnTo>
                <a:lnTo>
                  <a:pt x="761" y="46482"/>
                </a:lnTo>
                <a:lnTo>
                  <a:pt x="0" y="43434"/>
                </a:lnTo>
                <a:lnTo>
                  <a:pt x="0" y="39497"/>
                </a:lnTo>
                <a:lnTo>
                  <a:pt x="3129" y="24217"/>
                </a:lnTo>
                <a:lnTo>
                  <a:pt x="11699" y="11652"/>
                </a:lnTo>
                <a:lnTo>
                  <a:pt x="24485" y="3135"/>
                </a:lnTo>
                <a:lnTo>
                  <a:pt x="4025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56679" y="68897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0" y="40259"/>
                </a:moveTo>
                <a:lnTo>
                  <a:pt x="3117" y="24485"/>
                </a:lnTo>
                <a:lnTo>
                  <a:pt x="11604" y="11699"/>
                </a:lnTo>
                <a:lnTo>
                  <a:pt x="24163" y="3129"/>
                </a:lnTo>
                <a:lnTo>
                  <a:pt x="39497" y="0"/>
                </a:lnTo>
                <a:lnTo>
                  <a:pt x="55270" y="3129"/>
                </a:lnTo>
                <a:lnTo>
                  <a:pt x="68056" y="11699"/>
                </a:lnTo>
                <a:lnTo>
                  <a:pt x="76626" y="24485"/>
                </a:lnTo>
                <a:lnTo>
                  <a:pt x="79755" y="40259"/>
                </a:lnTo>
                <a:lnTo>
                  <a:pt x="76626" y="55592"/>
                </a:lnTo>
                <a:lnTo>
                  <a:pt x="68056" y="68151"/>
                </a:lnTo>
                <a:lnTo>
                  <a:pt x="55270" y="76638"/>
                </a:lnTo>
                <a:lnTo>
                  <a:pt x="39497" y="79755"/>
                </a:lnTo>
                <a:lnTo>
                  <a:pt x="24163" y="76638"/>
                </a:lnTo>
                <a:lnTo>
                  <a:pt x="11604" y="68151"/>
                </a:lnTo>
                <a:lnTo>
                  <a:pt x="3117" y="55592"/>
                </a:lnTo>
                <a:lnTo>
                  <a:pt x="0" y="402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95058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39497" y="79756"/>
                </a:moveTo>
                <a:lnTo>
                  <a:pt x="24163" y="76626"/>
                </a:lnTo>
                <a:lnTo>
                  <a:pt x="11604" y="68056"/>
                </a:lnTo>
                <a:lnTo>
                  <a:pt x="3117" y="55270"/>
                </a:lnTo>
                <a:lnTo>
                  <a:pt x="0" y="39497"/>
                </a:lnTo>
                <a:lnTo>
                  <a:pt x="3117" y="24217"/>
                </a:lnTo>
                <a:lnTo>
                  <a:pt x="11604" y="11652"/>
                </a:lnTo>
                <a:lnTo>
                  <a:pt x="24163" y="3135"/>
                </a:lnTo>
                <a:lnTo>
                  <a:pt x="39497" y="0"/>
                </a:lnTo>
                <a:lnTo>
                  <a:pt x="55270" y="3135"/>
                </a:lnTo>
                <a:lnTo>
                  <a:pt x="68056" y="11652"/>
                </a:lnTo>
                <a:lnTo>
                  <a:pt x="76626" y="24217"/>
                </a:lnTo>
                <a:lnTo>
                  <a:pt x="79756" y="39497"/>
                </a:lnTo>
                <a:lnTo>
                  <a:pt x="76626" y="55270"/>
                </a:lnTo>
                <a:lnTo>
                  <a:pt x="68056" y="68056"/>
                </a:lnTo>
                <a:lnTo>
                  <a:pt x="55270" y="76626"/>
                </a:lnTo>
                <a:lnTo>
                  <a:pt x="39497" y="7975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96531" y="1052830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79628" y="40132"/>
                </a:moveTo>
                <a:lnTo>
                  <a:pt x="76499" y="55584"/>
                </a:lnTo>
                <a:lnTo>
                  <a:pt x="67929" y="68405"/>
                </a:lnTo>
                <a:lnTo>
                  <a:pt x="55143" y="77154"/>
                </a:lnTo>
                <a:lnTo>
                  <a:pt x="39370" y="80391"/>
                </a:lnTo>
                <a:lnTo>
                  <a:pt x="24110" y="77154"/>
                </a:lnTo>
                <a:lnTo>
                  <a:pt x="11588" y="68405"/>
                </a:lnTo>
                <a:lnTo>
                  <a:pt x="3115" y="55584"/>
                </a:lnTo>
                <a:lnTo>
                  <a:pt x="0" y="40132"/>
                </a:lnTo>
                <a:lnTo>
                  <a:pt x="3115" y="24753"/>
                </a:lnTo>
                <a:lnTo>
                  <a:pt x="11588" y="11969"/>
                </a:lnTo>
                <a:lnTo>
                  <a:pt x="24110" y="3234"/>
                </a:lnTo>
                <a:lnTo>
                  <a:pt x="39370" y="0"/>
                </a:lnTo>
                <a:lnTo>
                  <a:pt x="55143" y="3234"/>
                </a:lnTo>
                <a:lnTo>
                  <a:pt x="67929" y="11969"/>
                </a:lnTo>
                <a:lnTo>
                  <a:pt x="76499" y="24753"/>
                </a:lnTo>
                <a:lnTo>
                  <a:pt x="79628" y="401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50633" y="861567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0" y="56515"/>
                </a:moveTo>
                <a:lnTo>
                  <a:pt x="4472" y="34611"/>
                </a:lnTo>
                <a:lnTo>
                  <a:pt x="16637" y="16637"/>
                </a:lnTo>
                <a:lnTo>
                  <a:pt x="34611" y="4472"/>
                </a:lnTo>
                <a:lnTo>
                  <a:pt x="56515" y="0"/>
                </a:lnTo>
                <a:lnTo>
                  <a:pt x="78740" y="4472"/>
                </a:lnTo>
                <a:lnTo>
                  <a:pt x="96678" y="16637"/>
                </a:lnTo>
                <a:lnTo>
                  <a:pt x="108664" y="34611"/>
                </a:lnTo>
                <a:lnTo>
                  <a:pt x="113030" y="56515"/>
                </a:lnTo>
                <a:lnTo>
                  <a:pt x="108664" y="78740"/>
                </a:lnTo>
                <a:lnTo>
                  <a:pt x="96678" y="96678"/>
                </a:lnTo>
                <a:lnTo>
                  <a:pt x="78740" y="108664"/>
                </a:lnTo>
                <a:lnTo>
                  <a:pt x="56515" y="113030"/>
                </a:lnTo>
                <a:lnTo>
                  <a:pt x="34611" y="108664"/>
                </a:lnTo>
                <a:lnTo>
                  <a:pt x="16636" y="96678"/>
                </a:lnTo>
                <a:lnTo>
                  <a:pt x="4472" y="78739"/>
                </a:lnTo>
                <a:lnTo>
                  <a:pt x="0" y="565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36256" y="1080642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40259" y="80518"/>
                </a:moveTo>
                <a:lnTo>
                  <a:pt x="24485" y="77263"/>
                </a:lnTo>
                <a:lnTo>
                  <a:pt x="11699" y="68484"/>
                </a:lnTo>
                <a:lnTo>
                  <a:pt x="3129" y="55657"/>
                </a:lnTo>
                <a:lnTo>
                  <a:pt x="0" y="40259"/>
                </a:lnTo>
                <a:lnTo>
                  <a:pt x="3129" y="24806"/>
                </a:lnTo>
                <a:lnTo>
                  <a:pt x="11699" y="11985"/>
                </a:lnTo>
                <a:lnTo>
                  <a:pt x="24485" y="3236"/>
                </a:lnTo>
                <a:lnTo>
                  <a:pt x="40259" y="0"/>
                </a:lnTo>
                <a:lnTo>
                  <a:pt x="55592" y="3236"/>
                </a:lnTo>
                <a:lnTo>
                  <a:pt x="68151" y="11985"/>
                </a:lnTo>
                <a:lnTo>
                  <a:pt x="76638" y="24806"/>
                </a:lnTo>
                <a:lnTo>
                  <a:pt x="79756" y="40259"/>
                </a:lnTo>
                <a:lnTo>
                  <a:pt x="76638" y="55657"/>
                </a:lnTo>
                <a:lnTo>
                  <a:pt x="68151" y="68484"/>
                </a:lnTo>
                <a:lnTo>
                  <a:pt x="55592" y="77263"/>
                </a:lnTo>
                <a:lnTo>
                  <a:pt x="40259" y="8051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13566" y="6329375"/>
            <a:ext cx="22987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78E9BED-2BA5-4B0E-95B1-99C68229A308}"/>
              </a:ext>
            </a:extLst>
          </p:cNvPr>
          <p:cNvSpPr txBox="1"/>
          <p:nvPr/>
        </p:nvSpPr>
        <p:spPr>
          <a:xfrm>
            <a:off x="7393558" y="155209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potencjalne pułapki</a:t>
            </a:r>
          </a:p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dla zespołu?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C6ECB06-5A45-4263-9D40-F0E748529FCA}"/>
              </a:ext>
            </a:extLst>
          </p:cNvPr>
          <p:cNvSpPr txBox="1"/>
          <p:nvPr/>
        </p:nvSpPr>
        <p:spPr>
          <a:xfrm>
            <a:off x="7393558" y="74515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nasze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mocne strony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?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CFBD70C-4425-4089-8933-A94ED5C4094B}"/>
              </a:ext>
            </a:extLst>
          </p:cNvPr>
          <p:cNvSpPr txBox="1"/>
          <p:nvPr/>
        </p:nvSpPr>
        <p:spPr>
          <a:xfrm>
            <a:off x="7393558" y="5499146"/>
            <a:ext cx="6742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możemy je zastąpić?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B9A5AA07-3FC1-4E32-B495-384A641E9C48}"/>
              </a:ext>
            </a:extLst>
          </p:cNvPr>
          <p:cNvSpPr txBox="1"/>
          <p:nvPr/>
        </p:nvSpPr>
        <p:spPr>
          <a:xfrm>
            <a:off x="7393558" y="2503923"/>
            <a:ext cx="674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Czy mamy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koncentrację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jakichś</a:t>
            </a:r>
          </a:p>
          <a:p>
            <a:r>
              <a:rPr lang="pl-PL" sz="24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B4D0FD7-2E12-4409-962F-4067F339577A}"/>
              </a:ext>
            </a:extLst>
          </p:cNvPr>
          <p:cNvSpPr txBox="1"/>
          <p:nvPr/>
        </p:nvSpPr>
        <p:spPr>
          <a:xfrm>
            <a:off x="7393558" y="3547302"/>
            <a:ext cx="706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to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wpływa na zespół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1FAAD32D-EFD5-49C5-8589-DBB377D7ADA5}"/>
              </a:ext>
            </a:extLst>
          </p:cNvPr>
          <p:cNvSpPr txBox="1"/>
          <p:nvPr/>
        </p:nvSpPr>
        <p:spPr>
          <a:xfrm>
            <a:off x="7393558" y="4523224"/>
            <a:ext cx="7229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 </a:t>
            </a:r>
            <a:r>
              <a:rPr lang="pl-PL" sz="2400" dirty="0" err="1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 nam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brakuje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 </a:t>
            </a:r>
            <a:endParaRPr lang="pl-PL" dirty="0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2F195F9E-14C8-481C-9212-D911B061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F51C1B9C-EE83-4B78-AFF8-610C21BE360D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B027C5EB-82B4-4F81-B039-AB47F3BB3324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833" y="6360109"/>
            <a:ext cx="95567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extended.tools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98576"/>
            <a:ext cx="4963795" cy="490855"/>
          </a:xfrm>
          <a:custGeom>
            <a:avLst/>
            <a:gdLst/>
            <a:ahLst/>
            <a:cxnLst/>
            <a:rect l="l" t="t" r="r" b="b"/>
            <a:pathLst>
              <a:path w="4963795" h="490855">
                <a:moveTo>
                  <a:pt x="4881880" y="0"/>
                </a:moveTo>
                <a:lnTo>
                  <a:pt x="0" y="0"/>
                </a:lnTo>
                <a:lnTo>
                  <a:pt x="0" y="490727"/>
                </a:lnTo>
                <a:lnTo>
                  <a:pt x="4881880" y="490727"/>
                </a:lnTo>
                <a:lnTo>
                  <a:pt x="4913733" y="484306"/>
                </a:lnTo>
                <a:lnTo>
                  <a:pt x="4939728" y="466788"/>
                </a:lnTo>
                <a:lnTo>
                  <a:pt x="4957246" y="440793"/>
                </a:lnTo>
                <a:lnTo>
                  <a:pt x="4963668" y="408939"/>
                </a:lnTo>
                <a:lnTo>
                  <a:pt x="4963668" y="81787"/>
                </a:lnTo>
                <a:lnTo>
                  <a:pt x="4957246" y="49934"/>
                </a:lnTo>
                <a:lnTo>
                  <a:pt x="4939728" y="23939"/>
                </a:lnTo>
                <a:lnTo>
                  <a:pt x="4913733" y="6421"/>
                </a:lnTo>
                <a:lnTo>
                  <a:pt x="488188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00" y="843026"/>
            <a:ext cx="44342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Gdzie </a:t>
            </a:r>
            <a:r>
              <a:rPr kumimoji="0" sz="26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można ją</a:t>
            </a:r>
            <a:r>
              <a:rPr kumimoji="0" sz="2600" b="1" i="0" u="none" strike="noStrike" kern="120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6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wykorzystać?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736" y="1566672"/>
            <a:ext cx="5181599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4828" y="1566672"/>
            <a:ext cx="5180076" cy="447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77193" y="6439814"/>
            <a:ext cx="19939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ytuł 20">
            <a:extLst>
              <a:ext uri="{FF2B5EF4-FFF2-40B4-BE49-F238E27FC236}">
                <a16:creationId xmlns:a16="http://schemas.microsoft.com/office/drawing/2014/main" id="{32508EC8-465E-46A6-9A2A-30D780C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767128BB-0BD4-4D1A-A6AF-63BC83AE10B3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E905A3D5-7712-4537-A67D-F3753D1F6CEF}"/>
              </a:ext>
            </a:extLst>
          </p:cNvPr>
          <p:cNvSpPr txBox="1"/>
          <p:nvPr/>
        </p:nvSpPr>
        <p:spPr>
          <a:xfrm>
            <a:off x="2150491" y="3644392"/>
            <a:ext cx="194818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o</a:t>
            </a:r>
            <a:r>
              <a:rPr kumimoji="0" sz="2800" b="1" i="0" u="none" strike="noStrike" kern="1200" cap="none" spc="-5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800" b="1" i="0" u="none" strike="noStrike" kern="1200" cap="none" spc="-114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ganiz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acji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31AFEAF0-E741-4DEE-848C-87CF9E6040BB}"/>
              </a:ext>
            </a:extLst>
          </p:cNvPr>
          <p:cNvSpPr txBox="1"/>
          <p:nvPr/>
        </p:nvSpPr>
        <p:spPr>
          <a:xfrm>
            <a:off x="4252495" y="4911344"/>
            <a:ext cx="1301443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Zmiana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W </a:t>
            </a:r>
            <a:r>
              <a:rPr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  <a:endParaRPr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666A829-4149-4BF9-81DD-286604210681}"/>
              </a:ext>
            </a:extLst>
          </p:cNvPr>
          <p:cNvSpPr txBox="1"/>
          <p:nvPr/>
        </p:nvSpPr>
        <p:spPr>
          <a:xfrm>
            <a:off x="699922" y="4761991"/>
            <a:ext cx="1398270" cy="66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lvl="0" indent="-76200" algn="ctr" defTabSz="9144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</a:t>
            </a:r>
            <a:r>
              <a:rPr b="1" dirty="0" err="1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oskonalenie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komunikacji  w organizacji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2E11DA52-507C-46C7-A521-879CB5CC447B}"/>
              </a:ext>
            </a:extLst>
          </p:cNvPr>
          <p:cNvSpPr txBox="1"/>
          <p:nvPr/>
        </p:nvSpPr>
        <p:spPr>
          <a:xfrm>
            <a:off x="8412226" y="3599560"/>
            <a:ext cx="160401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127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zespołu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DF4D5B44-4A85-457C-BE97-7994BEFD24D5}"/>
              </a:ext>
            </a:extLst>
          </p:cNvPr>
          <p:cNvSpPr txBox="1"/>
          <p:nvPr/>
        </p:nvSpPr>
        <p:spPr>
          <a:xfrm>
            <a:off x="8658859" y="2156205"/>
            <a:ext cx="115252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Budowanie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22B3FA70-E42D-4AD7-9958-5CFD76C23859}"/>
              </a:ext>
            </a:extLst>
          </p:cNvPr>
          <p:cNvSpPr txBox="1"/>
          <p:nvPr/>
        </p:nvSpPr>
        <p:spPr>
          <a:xfrm>
            <a:off x="10176509" y="4911344"/>
            <a:ext cx="156527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Rozwiązywanie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D3DEB7E2-797E-40B4-9E95-523030320DFD}"/>
              </a:ext>
            </a:extLst>
          </p:cNvPr>
          <p:cNvSpPr txBox="1"/>
          <p:nvPr/>
        </p:nvSpPr>
        <p:spPr>
          <a:xfrm>
            <a:off x="6795896" y="4844288"/>
            <a:ext cx="1347470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Komunikacja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w zespole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EC8B549-662B-43C8-8074-83EA597FC730}"/>
              </a:ext>
            </a:extLst>
          </p:cNvPr>
          <p:cNvSpPr txBox="1"/>
          <p:nvPr/>
        </p:nvSpPr>
        <p:spPr>
          <a:xfrm>
            <a:off x="2412752" y="2063871"/>
            <a:ext cx="142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Rozwój</a:t>
            </a:r>
          </a:p>
          <a:p>
            <a:pPr algn="ctr"/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Zastosowanie narzędzi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5666120" cy="707979"/>
          </a:xfrm>
        </p:spPr>
        <p:txBody>
          <a:bodyPr>
            <a:noAutofit/>
          </a:bodyPr>
          <a:lstStyle/>
          <a:p>
            <a:r>
              <a:rPr lang="pl-PL" dirty="0"/>
              <a:t>Extended DISC </a:t>
            </a:r>
            <a:br>
              <a:rPr lang="pl-PL" dirty="0"/>
            </a:br>
            <a:r>
              <a:rPr lang="pl-PL" sz="3400" dirty="0"/>
              <a:t>w życiu organizacji</a:t>
            </a:r>
          </a:p>
        </p:txBody>
      </p:sp>
    </p:spTree>
    <p:extLst>
      <p:ext uri="{BB962C8B-B14F-4D97-AF65-F5344CB8AC3E}">
        <p14:creationId xmlns:p14="http://schemas.microsoft.com/office/powerpoint/2010/main" val="13620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1901372" y="-1807733"/>
            <a:ext cx="8360228" cy="83602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31"/>
          <p:cNvSpPr txBox="1"/>
          <p:nvPr/>
        </p:nvSpPr>
        <p:spPr>
          <a:xfrm>
            <a:off x="7399892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Badania klimatu, satysfakcji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269974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Audyt potencjału zespołu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1030142" y="414669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Coaching, mentoring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8724027" y="3984947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Programy rozwoju talentów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8083" y="2339766"/>
            <a:ext cx="2559477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Rozwój kompetencji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- programy szkoleniowe 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9034699" y="2339766"/>
            <a:ext cx="2461499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Planowanie indywidualnego rozwoju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917991" y="805871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Efektywność pracy zespołowej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8748809" y="98464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Procesy rekrutacyjne</a:t>
            </a:r>
            <a:endParaRPr 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477818" y="961105"/>
            <a:ext cx="3252018" cy="3252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Wybrane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zastosowania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narzędzi </a:t>
            </a:r>
            <a:b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3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Zmiany w strukturze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4307220" cy="707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dirty="0"/>
              <a:t>polskiej populacji </a:t>
            </a:r>
            <a:r>
              <a:rPr lang="pl-PL" sz="2400" dirty="0"/>
              <a:t>wg badań Extended DISC</a:t>
            </a:r>
          </a:p>
          <a:p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5918200" y="-799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Zmiany w strukturze polskiej populacji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wg badań Extended DISC</a:t>
            </a:r>
          </a:p>
        </p:txBody>
      </p:sp>
    </p:spTree>
    <p:extLst>
      <p:ext uri="{BB962C8B-B14F-4D97-AF65-F5344CB8AC3E}">
        <p14:creationId xmlns:p14="http://schemas.microsoft.com/office/powerpoint/2010/main" val="31430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40A9-1056-A9B7-0D64-6055FFA6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FBCBE-088F-D52B-9ABE-3D44A19A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cs typeface="Poppins SemiBold" panose="00000700000000000000" pitchFamily="2" charset="0"/>
              </a:rPr>
              <a:t>Rozkład stylów </a:t>
            </a:r>
            <a:r>
              <a:rPr lang="pl-PL" b="1" dirty="0" err="1">
                <a:cs typeface="Poppins SemiBold" panose="00000700000000000000" pitchFamily="2" charset="0"/>
              </a:rPr>
              <a:t>zachowań</a:t>
            </a:r>
            <a:r>
              <a:rPr lang="pl-PL" b="1" dirty="0">
                <a:cs typeface="Poppins SemiBold" panose="00000700000000000000" pitchFamily="2" charset="0"/>
              </a:rPr>
              <a:t> </a:t>
            </a:r>
            <a:r>
              <a:rPr lang="pl-PL" b="1" dirty="0">
                <a:solidFill>
                  <a:srgbClr val="CC0A5D"/>
                </a:solidFill>
                <a:cs typeface="Poppins SemiBold" panose="00000700000000000000" pitchFamily="2" charset="0"/>
              </a:rPr>
              <a:t>Extended DISC</a:t>
            </a:r>
            <a:r>
              <a:rPr lang="pl-PL" b="1" baseline="30000" dirty="0">
                <a:solidFill>
                  <a:srgbClr val="CC0A5D"/>
                </a:solidFill>
                <a:cs typeface="Poppins SemiBold" panose="00000700000000000000" pitchFamily="2" charset="0"/>
              </a:rPr>
              <a:t>®</a:t>
            </a:r>
            <a:r>
              <a:rPr lang="pl-PL" b="1" dirty="0">
                <a:solidFill>
                  <a:srgbClr val="CC0A5D"/>
                </a:solidFill>
                <a:cs typeface="Poppins SemiBold" panose="00000700000000000000" pitchFamily="2" charset="0"/>
              </a:rPr>
              <a:t> </a:t>
            </a:r>
            <a:r>
              <a:rPr lang="pl-PL" b="1" dirty="0">
                <a:cs typeface="Poppins SemiBold" panose="00000700000000000000" pitchFamily="2" charset="0"/>
              </a:rPr>
              <a:t>w Polsce</a:t>
            </a:r>
            <a:r>
              <a:rPr lang="pl-PL" b="1" dirty="0">
                <a:solidFill>
                  <a:schemeClr val="tx2"/>
                </a:solidFill>
                <a:cs typeface="Poppins SemiBold" panose="00000700000000000000" pitchFamily="2" charset="0"/>
              </a:rPr>
              <a:t> 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473724-B2D0-6415-3560-F60A36BB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xtBox 209">
            <a:extLst>
              <a:ext uri="{FF2B5EF4-FFF2-40B4-BE49-F238E27FC236}">
                <a16:creationId xmlns:a16="http://schemas.microsoft.com/office/drawing/2014/main" id="{5B80D46E-6622-6DB8-3192-7E0D1E1519B6}"/>
              </a:ext>
            </a:extLst>
          </p:cNvPr>
          <p:cNvSpPr txBox="1"/>
          <p:nvPr/>
        </p:nvSpPr>
        <p:spPr>
          <a:xfrm>
            <a:off x="1251520" y="2099805"/>
            <a:ext cx="2862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 na 2024 (%)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0597F137-0351-2459-0C45-CE46A48141EB}"/>
              </a:ext>
            </a:extLst>
          </p:cNvPr>
          <p:cNvGrpSpPr/>
          <p:nvPr/>
        </p:nvGrpSpPr>
        <p:grpSpPr>
          <a:xfrm>
            <a:off x="1258121" y="3429000"/>
            <a:ext cx="3360178" cy="2313796"/>
            <a:chOff x="1258121" y="3516486"/>
            <a:chExt cx="3360178" cy="2313796"/>
          </a:xfrm>
        </p:grpSpPr>
        <p:sp>
          <p:nvSpPr>
            <p:cNvPr id="18" name="Rectangle: Rounded Corners 670">
              <a:extLst>
                <a:ext uri="{FF2B5EF4-FFF2-40B4-BE49-F238E27FC236}">
                  <a16:creationId xmlns:a16="http://schemas.microsoft.com/office/drawing/2014/main" id="{96F16764-CA4D-AF9C-7CC0-1FEA4FA384B6}"/>
                </a:ext>
              </a:extLst>
            </p:cNvPr>
            <p:cNvSpPr/>
            <p:nvPr/>
          </p:nvSpPr>
          <p:spPr>
            <a:xfrm>
              <a:off x="1260253" y="3516486"/>
              <a:ext cx="410308" cy="410308"/>
            </a:xfrm>
            <a:prstGeom prst="roundRect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: Rounded Corners 671">
              <a:extLst>
                <a:ext uri="{FF2B5EF4-FFF2-40B4-BE49-F238E27FC236}">
                  <a16:creationId xmlns:a16="http://schemas.microsoft.com/office/drawing/2014/main" id="{A6C8E58D-0553-F597-1366-2D3B9C2C3EEC}"/>
                </a:ext>
              </a:extLst>
            </p:cNvPr>
            <p:cNvSpPr/>
            <p:nvPr/>
          </p:nvSpPr>
          <p:spPr>
            <a:xfrm>
              <a:off x="1260253" y="4150982"/>
              <a:ext cx="410308" cy="410308"/>
            </a:xfrm>
            <a:prstGeom prst="roundRect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Rectangle: Rounded Corners 672">
              <a:extLst>
                <a:ext uri="{FF2B5EF4-FFF2-40B4-BE49-F238E27FC236}">
                  <a16:creationId xmlns:a16="http://schemas.microsoft.com/office/drawing/2014/main" id="{18A22BAA-DA90-0D02-6B3B-70F6CC69711C}"/>
                </a:ext>
              </a:extLst>
            </p:cNvPr>
            <p:cNvSpPr/>
            <p:nvPr/>
          </p:nvSpPr>
          <p:spPr>
            <a:xfrm>
              <a:off x="1258121" y="4785478"/>
              <a:ext cx="410308" cy="410308"/>
            </a:xfrm>
            <a:prstGeom prst="roundRect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Rectangle: Rounded Corners 673">
              <a:extLst>
                <a:ext uri="{FF2B5EF4-FFF2-40B4-BE49-F238E27FC236}">
                  <a16:creationId xmlns:a16="http://schemas.microsoft.com/office/drawing/2014/main" id="{8B3B7E76-4FE6-C241-EC41-85F40B2C69B8}"/>
                </a:ext>
              </a:extLst>
            </p:cNvPr>
            <p:cNvSpPr/>
            <p:nvPr/>
          </p:nvSpPr>
          <p:spPr>
            <a:xfrm>
              <a:off x="1258121" y="5419974"/>
              <a:ext cx="410308" cy="410308"/>
            </a:xfrm>
            <a:prstGeom prst="roundRect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Text Placeholder 36">
              <a:extLst>
                <a:ext uri="{FF2B5EF4-FFF2-40B4-BE49-F238E27FC236}">
                  <a16:creationId xmlns:a16="http://schemas.microsoft.com/office/drawing/2014/main" id="{A0D50E13-4B51-1BBD-8CD8-63B8607657C8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3536974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srgbClr val="E2002C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srgbClr val="E2002C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– 11,8%</a:t>
              </a:r>
            </a:p>
          </p:txBody>
        </p:sp>
        <p:sp>
          <p:nvSpPr>
            <p:cNvPr id="23" name="Text Placeholder 36">
              <a:extLst>
                <a:ext uri="{FF2B5EF4-FFF2-40B4-BE49-F238E27FC236}">
                  <a16:creationId xmlns:a16="http://schemas.microsoft.com/office/drawing/2014/main" id="{2EAFEE92-D276-495E-A5E2-E5AE840BCA34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4175868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srgbClr val="F6B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srgbClr val="E2002C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– 19,4%</a:t>
              </a:r>
            </a:p>
          </p:txBody>
        </p:sp>
        <p:sp>
          <p:nvSpPr>
            <p:cNvPr id="24" name="Text Placeholder 36">
              <a:extLst>
                <a:ext uri="{FF2B5EF4-FFF2-40B4-BE49-F238E27FC236}">
                  <a16:creationId xmlns:a16="http://schemas.microsoft.com/office/drawing/2014/main" id="{AC0D7829-CDB9-D46E-27F6-C810CBAAF38F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4805966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srgbClr val="42B04D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 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– 45,4%</a:t>
              </a:r>
            </a:p>
          </p:txBody>
        </p:sp>
        <p:sp>
          <p:nvSpPr>
            <p:cNvPr id="25" name="Text Placeholder 36">
              <a:extLst>
                <a:ext uri="{FF2B5EF4-FFF2-40B4-BE49-F238E27FC236}">
                  <a16:creationId xmlns:a16="http://schemas.microsoft.com/office/drawing/2014/main" id="{4B8B6B19-8B47-4688-AA25-6EB0E3FE24AD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5444375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srgbClr val="3171C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</a:t>
              </a: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srgbClr val="F6B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– 23,4%</a:t>
              </a:r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A461C644-E3D9-F45C-260A-BEC57E2590C5}"/>
              </a:ext>
            </a:extLst>
          </p:cNvPr>
          <p:cNvGrpSpPr/>
          <p:nvPr/>
        </p:nvGrpSpPr>
        <p:grpSpPr>
          <a:xfrm>
            <a:off x="5470789" y="886063"/>
            <a:ext cx="5418668" cy="5418667"/>
            <a:chOff x="5470789" y="719666"/>
            <a:chExt cx="5418668" cy="5418667"/>
          </a:xfrm>
        </p:grpSpPr>
        <p:graphicFrame>
          <p:nvGraphicFramePr>
            <p:cNvPr id="27" name="Chart 666">
              <a:extLst>
                <a:ext uri="{FF2B5EF4-FFF2-40B4-BE49-F238E27FC236}">
                  <a16:creationId xmlns:a16="http://schemas.microsoft.com/office/drawing/2014/main" id="{DCD6B461-2E13-AD35-A4A9-58BF20E16AA1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75F8A835-C72F-4794-004F-B829A5287944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9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2C41-27FC-4398-8FC1-025D8DA1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E2427-2736-1734-DF65-39A65B33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cs typeface="Poppins SemiBold" panose="00000700000000000000" pitchFamily="2" charset="0"/>
              </a:rPr>
              <a:t>Rozkład stylów </a:t>
            </a:r>
            <a:r>
              <a:rPr lang="pl-PL" b="1" dirty="0" err="1">
                <a:cs typeface="Poppins SemiBold" panose="00000700000000000000" pitchFamily="2" charset="0"/>
              </a:rPr>
              <a:t>zachowań</a:t>
            </a:r>
            <a:r>
              <a:rPr lang="pl-PL" b="1" dirty="0">
                <a:cs typeface="Poppins SemiBold" panose="00000700000000000000" pitchFamily="2" charset="0"/>
              </a:rPr>
              <a:t> </a:t>
            </a:r>
            <a:r>
              <a:rPr lang="pl-PL" b="1" dirty="0">
                <a:solidFill>
                  <a:srgbClr val="CC0A5D"/>
                </a:solidFill>
                <a:cs typeface="Poppins SemiBold" panose="00000700000000000000" pitchFamily="2" charset="0"/>
              </a:rPr>
              <a:t>Extended DISC® w Polsce i na Świecie </a:t>
            </a:r>
            <a:r>
              <a:rPr lang="pl-PL" b="1" dirty="0">
                <a:cs typeface="Poppins SemiBold" panose="00000700000000000000" pitchFamily="2" charset="0"/>
              </a:rPr>
              <a:t>– stan na 2024 (%)</a:t>
            </a:r>
            <a:r>
              <a:rPr lang="pl-PL" b="1" dirty="0">
                <a:solidFill>
                  <a:schemeClr val="tx2"/>
                </a:solidFill>
                <a:cs typeface="Poppins SemiBold" panose="00000700000000000000" pitchFamily="2" charset="0"/>
              </a:rPr>
              <a:t> 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A274AC-02E0-3313-8B86-11B5A127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87B9A4CB-8328-E019-ADA5-D7115621808C}"/>
              </a:ext>
            </a:extLst>
          </p:cNvPr>
          <p:cNvGrpSpPr/>
          <p:nvPr/>
        </p:nvGrpSpPr>
        <p:grpSpPr>
          <a:xfrm>
            <a:off x="735606" y="1765354"/>
            <a:ext cx="3369458" cy="3369457"/>
            <a:chOff x="5470789" y="719666"/>
            <a:chExt cx="5418668" cy="5418667"/>
          </a:xfrm>
        </p:grpSpPr>
        <p:graphicFrame>
          <p:nvGraphicFramePr>
            <p:cNvPr id="5" name="Chart 7">
              <a:extLst>
                <a:ext uri="{FF2B5EF4-FFF2-40B4-BE49-F238E27FC236}">
                  <a16:creationId xmlns:a16="http://schemas.microsoft.com/office/drawing/2014/main" id="{490E4724-9FDD-E588-2639-A58F4A493AEF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1BCC9F27-E71A-4307-34BB-696F0D886A65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0A5F02E7-A15D-F35A-FC84-61532799A173}"/>
              </a:ext>
            </a:extLst>
          </p:cNvPr>
          <p:cNvGrpSpPr/>
          <p:nvPr/>
        </p:nvGrpSpPr>
        <p:grpSpPr>
          <a:xfrm>
            <a:off x="7695050" y="1765354"/>
            <a:ext cx="3369458" cy="3369457"/>
            <a:chOff x="5470789" y="719666"/>
            <a:chExt cx="5418668" cy="5418667"/>
          </a:xfrm>
        </p:grpSpPr>
        <p:graphicFrame>
          <p:nvGraphicFramePr>
            <p:cNvPr id="9" name="Chart 10">
              <a:extLst>
                <a:ext uri="{FF2B5EF4-FFF2-40B4-BE49-F238E27FC236}">
                  <a16:creationId xmlns:a16="http://schemas.microsoft.com/office/drawing/2014/main" id="{80D1160B-6990-770C-53E1-4AB250649BD2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5FE9BACC-83F5-3C77-67D5-20B1EC099D27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D41B917F-C32C-0A9B-EB84-7FA7473C8171}"/>
              </a:ext>
            </a:extLst>
          </p:cNvPr>
          <p:cNvGrpSpPr/>
          <p:nvPr/>
        </p:nvGrpSpPr>
        <p:grpSpPr>
          <a:xfrm>
            <a:off x="3776773" y="1910293"/>
            <a:ext cx="3718103" cy="3070630"/>
            <a:chOff x="4198667" y="2569197"/>
            <a:chExt cx="3718103" cy="3070630"/>
          </a:xfrm>
        </p:grpSpPr>
        <p:grpSp>
          <p:nvGrpSpPr>
            <p:cNvPr id="12" name="Group 31">
              <a:extLst>
                <a:ext uri="{FF2B5EF4-FFF2-40B4-BE49-F238E27FC236}">
                  <a16:creationId xmlns:a16="http://schemas.microsoft.com/office/drawing/2014/main" id="{A5E54E72-8ED5-0D48-F2D9-35787287856C}"/>
                </a:ext>
              </a:extLst>
            </p:cNvPr>
            <p:cNvGrpSpPr/>
            <p:nvPr/>
          </p:nvGrpSpPr>
          <p:grpSpPr>
            <a:xfrm>
              <a:off x="4727133" y="3203545"/>
              <a:ext cx="3189637" cy="410308"/>
              <a:chOff x="4727133" y="3479919"/>
              <a:chExt cx="3189637" cy="410308"/>
            </a:xfrm>
          </p:grpSpPr>
          <p:sp>
            <p:nvSpPr>
              <p:cNvPr id="39" name="Rectangle: Rounded Corners 13">
                <a:extLst>
                  <a:ext uri="{FF2B5EF4-FFF2-40B4-BE49-F238E27FC236}">
                    <a16:creationId xmlns:a16="http://schemas.microsoft.com/office/drawing/2014/main" id="{C2BE90D3-B197-6DD4-2950-01A53042D0DB}"/>
                  </a:ext>
                </a:extLst>
              </p:cNvPr>
              <p:cNvSpPr/>
              <p:nvPr/>
            </p:nvSpPr>
            <p:spPr>
              <a:xfrm>
                <a:off x="6118930" y="3479919"/>
                <a:ext cx="410308" cy="410308"/>
              </a:xfrm>
              <a:prstGeom prst="roundRect">
                <a:avLst/>
              </a:prstGeom>
              <a:solidFill>
                <a:srgbClr val="CC003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Text Placeholder 36">
                <a:extLst>
                  <a:ext uri="{FF2B5EF4-FFF2-40B4-BE49-F238E27FC236}">
                    <a16:creationId xmlns:a16="http://schemas.microsoft.com/office/drawing/2014/main" id="{79729988-73C3-4872-B8F6-2C7DA7512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133" y="3531185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8,7%</a:t>
                </a: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002C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– </a:t>
                </a: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002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</a:t>
                </a:r>
                <a:endPara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1" name="Text Placeholder 36">
                <a:extLst>
                  <a:ext uri="{FF2B5EF4-FFF2-40B4-BE49-F238E27FC236}">
                    <a16:creationId xmlns:a16="http://schemas.microsoft.com/office/drawing/2014/main" id="{2204D8FB-83AB-9028-B0A4-B94E5B484B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3531185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E2002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</a:t>
                </a: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E2002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– 11,8%</a:t>
                </a:r>
              </a:p>
            </p:txBody>
          </p:sp>
        </p:grpSp>
        <p:grpSp>
          <p:nvGrpSpPr>
            <p:cNvPr id="13" name="Group 32">
              <a:extLst>
                <a:ext uri="{FF2B5EF4-FFF2-40B4-BE49-F238E27FC236}">
                  <a16:creationId xmlns:a16="http://schemas.microsoft.com/office/drawing/2014/main" id="{88FB86D8-D21A-0F39-C03D-66FBBD9149A9}"/>
                </a:ext>
              </a:extLst>
            </p:cNvPr>
            <p:cNvGrpSpPr/>
            <p:nvPr/>
          </p:nvGrpSpPr>
          <p:grpSpPr>
            <a:xfrm>
              <a:off x="4729265" y="3878869"/>
              <a:ext cx="3187505" cy="410308"/>
              <a:chOff x="4729265" y="4114415"/>
              <a:chExt cx="3187505" cy="410308"/>
            </a:xfrm>
          </p:grpSpPr>
          <p:sp>
            <p:nvSpPr>
              <p:cNvPr id="36" name="Rectangle: Rounded Corners 14">
                <a:extLst>
                  <a:ext uri="{FF2B5EF4-FFF2-40B4-BE49-F238E27FC236}">
                    <a16:creationId xmlns:a16="http://schemas.microsoft.com/office/drawing/2014/main" id="{55C45CAD-A2B2-8C96-6245-F3D2D040500E}"/>
                  </a:ext>
                </a:extLst>
              </p:cNvPr>
              <p:cNvSpPr/>
              <p:nvPr/>
            </p:nvSpPr>
            <p:spPr>
              <a:xfrm>
                <a:off x="6118930" y="4114415"/>
                <a:ext cx="410308" cy="410308"/>
              </a:xfrm>
              <a:prstGeom prst="roundRect">
                <a:avLst/>
              </a:prstGeom>
              <a:solidFill>
                <a:srgbClr val="F6B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Text Placeholder 36">
                <a:extLst>
                  <a:ext uri="{FF2B5EF4-FFF2-40B4-BE49-F238E27FC236}">
                    <a16:creationId xmlns:a16="http://schemas.microsoft.com/office/drawing/2014/main" id="{A76A3E2A-EA02-35AE-94A9-5E7AD34301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9265" y="4165681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26,1% – </a:t>
                </a: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6BF0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</a:t>
                </a:r>
                <a:endPara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8" name="Text Placeholder 36">
                <a:extLst>
                  <a:ext uri="{FF2B5EF4-FFF2-40B4-BE49-F238E27FC236}">
                    <a16:creationId xmlns:a16="http://schemas.microsoft.com/office/drawing/2014/main" id="{ABDE5252-1EEE-2B0B-7963-0E9695920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4165681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BF0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002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– 19,4%</a:t>
                </a:r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8E688A1A-25FF-3959-8D41-CDAC7A2DA7BC}"/>
                </a:ext>
              </a:extLst>
            </p:cNvPr>
            <p:cNvGrpSpPr/>
            <p:nvPr/>
          </p:nvGrpSpPr>
          <p:grpSpPr>
            <a:xfrm>
              <a:off x="4727133" y="4554193"/>
              <a:ext cx="3187505" cy="410308"/>
              <a:chOff x="4727133" y="4748911"/>
              <a:chExt cx="3187505" cy="410308"/>
            </a:xfrm>
          </p:grpSpPr>
          <p:sp>
            <p:nvSpPr>
              <p:cNvPr id="33" name="Rectangle: Rounded Corners 15">
                <a:extLst>
                  <a:ext uri="{FF2B5EF4-FFF2-40B4-BE49-F238E27FC236}">
                    <a16:creationId xmlns:a16="http://schemas.microsoft.com/office/drawing/2014/main" id="{18CE7C09-5D61-04D1-C399-8966B141945D}"/>
                  </a:ext>
                </a:extLst>
              </p:cNvPr>
              <p:cNvSpPr/>
              <p:nvPr/>
            </p:nvSpPr>
            <p:spPr>
              <a:xfrm>
                <a:off x="6116798" y="4748911"/>
                <a:ext cx="410308" cy="410308"/>
              </a:xfrm>
              <a:prstGeom prst="roundRect">
                <a:avLst/>
              </a:prstGeom>
              <a:solidFill>
                <a:srgbClr val="42B04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Text Placeholder 36">
                <a:extLst>
                  <a:ext uri="{FF2B5EF4-FFF2-40B4-BE49-F238E27FC236}">
                    <a16:creationId xmlns:a16="http://schemas.microsoft.com/office/drawing/2014/main" id="{475869A7-A8DD-B39A-2030-18DEF66F56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133" y="4800177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34% – </a:t>
                </a: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2B04D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</a:t>
                </a:r>
                <a:endPara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 Placeholder 36">
                <a:extLst>
                  <a:ext uri="{FF2B5EF4-FFF2-40B4-BE49-F238E27FC236}">
                    <a16:creationId xmlns:a16="http://schemas.microsoft.com/office/drawing/2014/main" id="{ECF3F3E0-64C0-8C5B-6AB8-3B5E31463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4800177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2B04D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 </a:t>
                </a: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– 45,4%</a:t>
                </a:r>
              </a:p>
            </p:txBody>
          </p:sp>
        </p:grpSp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EC86F44C-6FBC-6E1B-036B-137017E75F3D}"/>
                </a:ext>
              </a:extLst>
            </p:cNvPr>
            <p:cNvGrpSpPr/>
            <p:nvPr/>
          </p:nvGrpSpPr>
          <p:grpSpPr>
            <a:xfrm>
              <a:off x="4198667" y="5229519"/>
              <a:ext cx="3715971" cy="410308"/>
              <a:chOff x="4198667" y="5383407"/>
              <a:chExt cx="3715971" cy="410308"/>
            </a:xfrm>
          </p:grpSpPr>
          <p:sp>
            <p:nvSpPr>
              <p:cNvPr id="30" name="Rectangle: Rounded Corners 16">
                <a:extLst>
                  <a:ext uri="{FF2B5EF4-FFF2-40B4-BE49-F238E27FC236}">
                    <a16:creationId xmlns:a16="http://schemas.microsoft.com/office/drawing/2014/main" id="{39709C3F-3665-9F28-86C1-98DC64D1D4D0}"/>
                  </a:ext>
                </a:extLst>
              </p:cNvPr>
              <p:cNvSpPr/>
              <p:nvPr/>
            </p:nvSpPr>
            <p:spPr>
              <a:xfrm>
                <a:off x="6116798" y="5383407"/>
                <a:ext cx="410308" cy="410308"/>
              </a:xfrm>
              <a:prstGeom prst="roundRect">
                <a:avLst/>
              </a:prstGeom>
              <a:solidFill>
                <a:srgbClr val="3171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Text Placeholder 36">
                <a:extLst>
                  <a:ext uri="{FF2B5EF4-FFF2-40B4-BE49-F238E27FC236}">
                    <a16:creationId xmlns:a16="http://schemas.microsoft.com/office/drawing/2014/main" id="{748E460A-F901-3BEC-151D-4AD0E80741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8667" y="5434673"/>
                <a:ext cx="1707638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31,2% – </a:t>
                </a: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71C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</p:txBody>
          </p:sp>
          <p:sp>
            <p:nvSpPr>
              <p:cNvPr id="32" name="Text Placeholder 36">
                <a:extLst>
                  <a:ext uri="{FF2B5EF4-FFF2-40B4-BE49-F238E27FC236}">
                    <a16:creationId xmlns:a16="http://schemas.microsoft.com/office/drawing/2014/main" id="{99321753-300A-AA7F-A76B-D7CF30F019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5434673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171C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</a:t>
                </a:r>
                <a:r>
                  <a:rPr kumimoji="0" lang="pl-P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6BF0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kumimoji="0" lang="pl-P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Roboto" panose="02000000000000000000" pitchFamily="2" charset="0"/>
                    <a:cs typeface="Roboto" panose="02000000000000000000" pitchFamily="2" charset="0"/>
                  </a:rPr>
                  <a:t>– 23,4%</a:t>
                </a:r>
              </a:p>
            </p:txBody>
          </p:sp>
        </p:grpSp>
        <p:sp>
          <p:nvSpPr>
            <p:cNvPr id="16" name="Text Placeholder 36">
              <a:extLst>
                <a:ext uri="{FF2B5EF4-FFF2-40B4-BE49-F238E27FC236}">
                  <a16:creationId xmlns:a16="http://schemas.microsoft.com/office/drawing/2014/main" id="{FB2D2CC0-28A4-2D6D-B3F0-9DAB2695D1EB}"/>
                </a:ext>
              </a:extLst>
            </p:cNvPr>
            <p:cNvSpPr txBox="1">
              <a:spLocks/>
            </p:cNvSpPr>
            <p:nvPr/>
          </p:nvSpPr>
          <p:spPr>
            <a:xfrm>
              <a:off x="6785723" y="2569197"/>
              <a:ext cx="1131047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Polska</a:t>
              </a:r>
            </a:p>
          </p:txBody>
        </p:sp>
        <p:sp>
          <p:nvSpPr>
            <p:cNvPr id="29" name="Text Placeholder 36">
              <a:extLst>
                <a:ext uri="{FF2B5EF4-FFF2-40B4-BE49-F238E27FC236}">
                  <a16:creationId xmlns:a16="http://schemas.microsoft.com/office/drawing/2014/main" id="{03665786-6A8C-286F-F81A-3E4AB79A81D3}"/>
                </a:ext>
              </a:extLst>
            </p:cNvPr>
            <p:cNvSpPr txBox="1">
              <a:spLocks/>
            </p:cNvSpPr>
            <p:nvPr/>
          </p:nvSpPr>
          <p:spPr>
            <a:xfrm>
              <a:off x="4727132" y="2569197"/>
              <a:ext cx="1131047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Świat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5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8764" y="1165860"/>
            <a:ext cx="1507490" cy="820419"/>
          </a:xfrm>
          <a:custGeom>
            <a:avLst/>
            <a:gdLst/>
            <a:ahLst/>
            <a:cxnLst/>
            <a:rect l="l" t="t" r="r" b="b"/>
            <a:pathLst>
              <a:path w="1507489" h="820419">
                <a:moveTo>
                  <a:pt x="613410" y="0"/>
                </a:moveTo>
                <a:lnTo>
                  <a:pt x="566025" y="2786"/>
                </a:lnTo>
                <a:lnTo>
                  <a:pt x="520287" y="10932"/>
                </a:lnTo>
                <a:lnTo>
                  <a:pt x="476513" y="24122"/>
                </a:lnTo>
                <a:lnTo>
                  <a:pt x="435022" y="42037"/>
                </a:lnTo>
                <a:lnTo>
                  <a:pt x="396130" y="64359"/>
                </a:lnTo>
                <a:lnTo>
                  <a:pt x="360156" y="90773"/>
                </a:lnTo>
                <a:lnTo>
                  <a:pt x="327417" y="120959"/>
                </a:lnTo>
                <a:lnTo>
                  <a:pt x="298233" y="154601"/>
                </a:lnTo>
                <a:lnTo>
                  <a:pt x="272921" y="191381"/>
                </a:lnTo>
                <a:lnTo>
                  <a:pt x="251798" y="230981"/>
                </a:lnTo>
                <a:lnTo>
                  <a:pt x="235182" y="273084"/>
                </a:lnTo>
                <a:lnTo>
                  <a:pt x="223393" y="317373"/>
                </a:lnTo>
                <a:lnTo>
                  <a:pt x="218821" y="362838"/>
                </a:lnTo>
                <a:lnTo>
                  <a:pt x="183134" y="366522"/>
                </a:lnTo>
                <a:lnTo>
                  <a:pt x="140079" y="379858"/>
                </a:lnTo>
                <a:lnTo>
                  <a:pt x="101118" y="400966"/>
                </a:lnTo>
                <a:lnTo>
                  <a:pt x="67174" y="428923"/>
                </a:lnTo>
                <a:lnTo>
                  <a:pt x="39168" y="462807"/>
                </a:lnTo>
                <a:lnTo>
                  <a:pt x="18022" y="501697"/>
                </a:lnTo>
                <a:lnTo>
                  <a:pt x="4659" y="544670"/>
                </a:lnTo>
                <a:lnTo>
                  <a:pt x="0" y="590803"/>
                </a:lnTo>
                <a:lnTo>
                  <a:pt x="4656" y="637001"/>
                </a:lnTo>
                <a:lnTo>
                  <a:pt x="18014" y="680019"/>
                </a:lnTo>
                <a:lnTo>
                  <a:pt x="39152" y="718938"/>
                </a:lnTo>
                <a:lnTo>
                  <a:pt x="67151" y="752840"/>
                </a:lnTo>
                <a:lnTo>
                  <a:pt x="101091" y="780806"/>
                </a:lnTo>
                <a:lnTo>
                  <a:pt x="140053" y="801919"/>
                </a:lnTo>
                <a:lnTo>
                  <a:pt x="183116" y="815260"/>
                </a:lnTo>
                <a:lnTo>
                  <a:pt x="229362" y="819912"/>
                </a:lnTo>
                <a:lnTo>
                  <a:pt x="240284" y="818768"/>
                </a:lnTo>
                <a:lnTo>
                  <a:pt x="1341773" y="818768"/>
                </a:lnTo>
                <a:lnTo>
                  <a:pt x="1421082" y="796205"/>
                </a:lnTo>
                <a:lnTo>
                  <a:pt x="1456293" y="769048"/>
                </a:lnTo>
                <a:lnTo>
                  <a:pt x="1483491" y="733890"/>
                </a:lnTo>
                <a:lnTo>
                  <a:pt x="1501024" y="692382"/>
                </a:lnTo>
                <a:lnTo>
                  <a:pt x="1507236" y="646176"/>
                </a:lnTo>
                <a:lnTo>
                  <a:pt x="1499415" y="594544"/>
                </a:lnTo>
                <a:lnTo>
                  <a:pt x="1477533" y="549068"/>
                </a:lnTo>
                <a:lnTo>
                  <a:pt x="1443960" y="512141"/>
                </a:lnTo>
                <a:lnTo>
                  <a:pt x="1401064" y="486155"/>
                </a:lnTo>
                <a:lnTo>
                  <a:pt x="1354836" y="476757"/>
                </a:lnTo>
                <a:lnTo>
                  <a:pt x="1363726" y="432815"/>
                </a:lnTo>
                <a:lnTo>
                  <a:pt x="1359617" y="387018"/>
                </a:lnTo>
                <a:lnTo>
                  <a:pt x="1347770" y="343915"/>
                </a:lnTo>
                <a:lnTo>
                  <a:pt x="1328904" y="304226"/>
                </a:lnTo>
                <a:lnTo>
                  <a:pt x="1303738" y="268669"/>
                </a:lnTo>
                <a:lnTo>
                  <a:pt x="1272992" y="237965"/>
                </a:lnTo>
                <a:lnTo>
                  <a:pt x="1248207" y="220472"/>
                </a:lnTo>
                <a:lnTo>
                  <a:pt x="967994" y="220472"/>
                </a:lnTo>
                <a:lnTo>
                  <a:pt x="943356" y="175260"/>
                </a:lnTo>
                <a:lnTo>
                  <a:pt x="914280" y="137355"/>
                </a:lnTo>
                <a:lnTo>
                  <a:pt x="880943" y="103245"/>
                </a:lnTo>
                <a:lnTo>
                  <a:pt x="843736" y="73316"/>
                </a:lnTo>
                <a:lnTo>
                  <a:pt x="803052" y="47958"/>
                </a:lnTo>
                <a:lnTo>
                  <a:pt x="759285" y="27559"/>
                </a:lnTo>
                <a:lnTo>
                  <a:pt x="712827" y="12507"/>
                </a:lnTo>
                <a:lnTo>
                  <a:pt x="664071" y="3191"/>
                </a:lnTo>
                <a:lnTo>
                  <a:pt x="613410" y="0"/>
                </a:lnTo>
                <a:close/>
              </a:path>
              <a:path w="1507489" h="820419">
                <a:moveTo>
                  <a:pt x="1341773" y="818768"/>
                </a:moveTo>
                <a:lnTo>
                  <a:pt x="240284" y="818768"/>
                </a:lnTo>
                <a:lnTo>
                  <a:pt x="245745" y="819912"/>
                </a:lnTo>
                <a:lnTo>
                  <a:pt x="1333246" y="819912"/>
                </a:lnTo>
                <a:lnTo>
                  <a:pt x="1341773" y="818768"/>
                </a:lnTo>
                <a:close/>
              </a:path>
              <a:path w="1507489" h="820419">
                <a:moveTo>
                  <a:pt x="1108583" y="178053"/>
                </a:moveTo>
                <a:lnTo>
                  <a:pt x="1057227" y="183229"/>
                </a:lnTo>
                <a:lnTo>
                  <a:pt x="1009396" y="198119"/>
                </a:lnTo>
                <a:lnTo>
                  <a:pt x="967994" y="220472"/>
                </a:lnTo>
                <a:lnTo>
                  <a:pt x="1248207" y="220472"/>
                </a:lnTo>
                <a:lnTo>
                  <a:pt x="1237384" y="212833"/>
                </a:lnTo>
                <a:lnTo>
                  <a:pt x="1197634" y="193990"/>
                </a:lnTo>
                <a:lnTo>
                  <a:pt x="1154460" y="182158"/>
                </a:lnTo>
                <a:lnTo>
                  <a:pt x="1108583" y="178053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200" y="2652267"/>
            <a:ext cx="2173605" cy="3340100"/>
          </a:xfrm>
          <a:custGeom>
            <a:avLst/>
            <a:gdLst/>
            <a:ahLst/>
            <a:cxnLst/>
            <a:rect l="l" t="t" r="r" b="b"/>
            <a:pathLst>
              <a:path w="2173604" h="3340100">
                <a:moveTo>
                  <a:pt x="6300" y="533400"/>
                </a:moveTo>
                <a:lnTo>
                  <a:pt x="0" y="546100"/>
                </a:lnTo>
                <a:lnTo>
                  <a:pt x="6300" y="546100"/>
                </a:lnTo>
                <a:lnTo>
                  <a:pt x="38704" y="571500"/>
                </a:lnTo>
                <a:lnTo>
                  <a:pt x="71952" y="596900"/>
                </a:lnTo>
                <a:lnTo>
                  <a:pt x="105973" y="609600"/>
                </a:lnTo>
                <a:lnTo>
                  <a:pt x="140691" y="635000"/>
                </a:lnTo>
                <a:lnTo>
                  <a:pt x="176032" y="660400"/>
                </a:lnTo>
                <a:lnTo>
                  <a:pt x="248289" y="711200"/>
                </a:lnTo>
                <a:lnTo>
                  <a:pt x="285055" y="749300"/>
                </a:lnTo>
                <a:lnTo>
                  <a:pt x="359495" y="800100"/>
                </a:lnTo>
                <a:lnTo>
                  <a:pt x="397020" y="838200"/>
                </a:lnTo>
                <a:lnTo>
                  <a:pt x="434650" y="863600"/>
                </a:lnTo>
                <a:lnTo>
                  <a:pt x="584730" y="1015999"/>
                </a:lnTo>
                <a:lnTo>
                  <a:pt x="658469" y="1092199"/>
                </a:lnTo>
                <a:lnTo>
                  <a:pt x="694755" y="1130299"/>
                </a:lnTo>
                <a:lnTo>
                  <a:pt x="730552" y="1168399"/>
                </a:lnTo>
                <a:lnTo>
                  <a:pt x="765786" y="1206499"/>
                </a:lnTo>
                <a:lnTo>
                  <a:pt x="800384" y="1244599"/>
                </a:lnTo>
                <a:lnTo>
                  <a:pt x="834270" y="1295399"/>
                </a:lnTo>
                <a:lnTo>
                  <a:pt x="867372" y="1333499"/>
                </a:lnTo>
                <a:lnTo>
                  <a:pt x="899615" y="1371599"/>
                </a:lnTo>
                <a:lnTo>
                  <a:pt x="930924" y="1422399"/>
                </a:lnTo>
                <a:lnTo>
                  <a:pt x="961226" y="1460499"/>
                </a:lnTo>
                <a:lnTo>
                  <a:pt x="990447" y="1511299"/>
                </a:lnTo>
                <a:lnTo>
                  <a:pt x="1018512" y="1549399"/>
                </a:lnTo>
                <a:lnTo>
                  <a:pt x="1045347" y="1600199"/>
                </a:lnTo>
                <a:lnTo>
                  <a:pt x="1070878" y="1650999"/>
                </a:lnTo>
                <a:lnTo>
                  <a:pt x="1095032" y="1689099"/>
                </a:lnTo>
                <a:lnTo>
                  <a:pt x="1117733" y="1739899"/>
                </a:lnTo>
                <a:lnTo>
                  <a:pt x="1138909" y="1777999"/>
                </a:lnTo>
                <a:lnTo>
                  <a:pt x="1158483" y="1828799"/>
                </a:lnTo>
                <a:lnTo>
                  <a:pt x="1176384" y="1879599"/>
                </a:lnTo>
                <a:lnTo>
                  <a:pt x="1192536" y="1917699"/>
                </a:lnTo>
                <a:lnTo>
                  <a:pt x="1206865" y="1968499"/>
                </a:lnTo>
                <a:lnTo>
                  <a:pt x="1219297" y="2019299"/>
                </a:lnTo>
                <a:lnTo>
                  <a:pt x="1229759" y="2057399"/>
                </a:lnTo>
                <a:lnTo>
                  <a:pt x="1238175" y="2108199"/>
                </a:lnTo>
                <a:lnTo>
                  <a:pt x="1242418" y="2146299"/>
                </a:lnTo>
                <a:lnTo>
                  <a:pt x="1245183" y="2184399"/>
                </a:lnTo>
                <a:lnTo>
                  <a:pt x="1246466" y="2222499"/>
                </a:lnTo>
                <a:lnTo>
                  <a:pt x="1246264" y="2260599"/>
                </a:lnTo>
                <a:lnTo>
                  <a:pt x="1244574" y="2311399"/>
                </a:lnTo>
                <a:lnTo>
                  <a:pt x="1241392" y="2362199"/>
                </a:lnTo>
                <a:lnTo>
                  <a:pt x="1236714" y="2400299"/>
                </a:lnTo>
                <a:lnTo>
                  <a:pt x="1230538" y="2451099"/>
                </a:lnTo>
                <a:lnTo>
                  <a:pt x="1222860" y="2501899"/>
                </a:lnTo>
                <a:lnTo>
                  <a:pt x="1213676" y="2552699"/>
                </a:lnTo>
                <a:lnTo>
                  <a:pt x="1202983" y="2603499"/>
                </a:lnTo>
                <a:lnTo>
                  <a:pt x="1190778" y="2654299"/>
                </a:lnTo>
                <a:lnTo>
                  <a:pt x="1177057" y="2705099"/>
                </a:lnTo>
                <a:lnTo>
                  <a:pt x="1161816" y="2755899"/>
                </a:lnTo>
                <a:lnTo>
                  <a:pt x="1145054" y="2806699"/>
                </a:lnTo>
                <a:lnTo>
                  <a:pt x="1126765" y="2857499"/>
                </a:lnTo>
                <a:lnTo>
                  <a:pt x="1106947" y="2908299"/>
                </a:lnTo>
                <a:lnTo>
                  <a:pt x="1085596" y="2959099"/>
                </a:lnTo>
                <a:lnTo>
                  <a:pt x="1062709" y="3009899"/>
                </a:lnTo>
                <a:lnTo>
                  <a:pt x="1038282" y="3047999"/>
                </a:lnTo>
                <a:lnTo>
                  <a:pt x="1012313" y="3098799"/>
                </a:lnTo>
                <a:lnTo>
                  <a:pt x="984797" y="3149599"/>
                </a:lnTo>
                <a:lnTo>
                  <a:pt x="955731" y="3187699"/>
                </a:lnTo>
                <a:lnTo>
                  <a:pt x="925112" y="3225799"/>
                </a:lnTo>
                <a:lnTo>
                  <a:pt x="892936" y="3276600"/>
                </a:lnTo>
                <a:lnTo>
                  <a:pt x="859200" y="3314700"/>
                </a:lnTo>
                <a:lnTo>
                  <a:pt x="823901" y="3340100"/>
                </a:lnTo>
                <a:lnTo>
                  <a:pt x="1798245" y="3340100"/>
                </a:lnTo>
                <a:lnTo>
                  <a:pt x="1749170" y="3289300"/>
                </a:lnTo>
                <a:lnTo>
                  <a:pt x="1702854" y="3225799"/>
                </a:lnTo>
                <a:lnTo>
                  <a:pt x="1680771" y="3187699"/>
                </a:lnTo>
                <a:lnTo>
                  <a:pt x="1659428" y="3136899"/>
                </a:lnTo>
                <a:lnTo>
                  <a:pt x="1638839" y="3098799"/>
                </a:lnTo>
                <a:lnTo>
                  <a:pt x="1619022" y="3047999"/>
                </a:lnTo>
                <a:lnTo>
                  <a:pt x="1599993" y="2997199"/>
                </a:lnTo>
                <a:lnTo>
                  <a:pt x="1581768" y="2959099"/>
                </a:lnTo>
                <a:lnTo>
                  <a:pt x="1564364" y="2895599"/>
                </a:lnTo>
                <a:lnTo>
                  <a:pt x="1547796" y="2844799"/>
                </a:lnTo>
                <a:lnTo>
                  <a:pt x="1532082" y="2793999"/>
                </a:lnTo>
                <a:lnTo>
                  <a:pt x="1517237" y="2743199"/>
                </a:lnTo>
                <a:lnTo>
                  <a:pt x="1503279" y="2679699"/>
                </a:lnTo>
                <a:lnTo>
                  <a:pt x="1490222" y="2628899"/>
                </a:lnTo>
                <a:lnTo>
                  <a:pt x="1478085" y="2565399"/>
                </a:lnTo>
                <a:lnTo>
                  <a:pt x="1466882" y="2514599"/>
                </a:lnTo>
                <a:lnTo>
                  <a:pt x="1456630" y="2451099"/>
                </a:lnTo>
                <a:lnTo>
                  <a:pt x="1447347" y="2400299"/>
                </a:lnTo>
                <a:lnTo>
                  <a:pt x="1439047" y="2336799"/>
                </a:lnTo>
                <a:lnTo>
                  <a:pt x="1431748" y="2285999"/>
                </a:lnTo>
                <a:lnTo>
                  <a:pt x="1425465" y="2235199"/>
                </a:lnTo>
                <a:lnTo>
                  <a:pt x="1420215" y="2184399"/>
                </a:lnTo>
                <a:lnTo>
                  <a:pt x="1416015" y="2133599"/>
                </a:lnTo>
                <a:lnTo>
                  <a:pt x="1412881" y="2082799"/>
                </a:lnTo>
                <a:lnTo>
                  <a:pt x="1410829" y="2031999"/>
                </a:lnTo>
                <a:lnTo>
                  <a:pt x="1409875" y="1993899"/>
                </a:lnTo>
                <a:lnTo>
                  <a:pt x="1410036" y="1943099"/>
                </a:lnTo>
                <a:lnTo>
                  <a:pt x="1411329" y="1904999"/>
                </a:lnTo>
                <a:lnTo>
                  <a:pt x="1413768" y="1879599"/>
                </a:lnTo>
                <a:lnTo>
                  <a:pt x="1417372" y="1841499"/>
                </a:lnTo>
                <a:lnTo>
                  <a:pt x="1421090" y="1816099"/>
                </a:lnTo>
                <a:lnTo>
                  <a:pt x="1249478" y="1816099"/>
                </a:lnTo>
                <a:lnTo>
                  <a:pt x="1233019" y="1777999"/>
                </a:lnTo>
                <a:lnTo>
                  <a:pt x="1215380" y="1739899"/>
                </a:lnTo>
                <a:lnTo>
                  <a:pt x="1196575" y="1714499"/>
                </a:lnTo>
                <a:lnTo>
                  <a:pt x="1176615" y="1676399"/>
                </a:lnTo>
                <a:lnTo>
                  <a:pt x="1155514" y="1638299"/>
                </a:lnTo>
                <a:lnTo>
                  <a:pt x="1133285" y="1600199"/>
                </a:lnTo>
                <a:lnTo>
                  <a:pt x="1109941" y="1562099"/>
                </a:lnTo>
                <a:lnTo>
                  <a:pt x="1085496" y="1523999"/>
                </a:lnTo>
                <a:lnTo>
                  <a:pt x="1059961" y="1485899"/>
                </a:lnTo>
                <a:lnTo>
                  <a:pt x="1033349" y="1447799"/>
                </a:lnTo>
                <a:lnTo>
                  <a:pt x="1005675" y="1409699"/>
                </a:lnTo>
                <a:lnTo>
                  <a:pt x="976951" y="1371599"/>
                </a:lnTo>
                <a:lnTo>
                  <a:pt x="947189" y="1333499"/>
                </a:lnTo>
                <a:lnTo>
                  <a:pt x="916404" y="1295399"/>
                </a:lnTo>
                <a:lnTo>
                  <a:pt x="884607" y="1257299"/>
                </a:lnTo>
                <a:lnTo>
                  <a:pt x="851812" y="1219199"/>
                </a:lnTo>
                <a:lnTo>
                  <a:pt x="818032" y="1193799"/>
                </a:lnTo>
                <a:lnTo>
                  <a:pt x="783280" y="1155699"/>
                </a:lnTo>
                <a:lnTo>
                  <a:pt x="747568" y="1117599"/>
                </a:lnTo>
                <a:lnTo>
                  <a:pt x="710911" y="1079499"/>
                </a:lnTo>
                <a:lnTo>
                  <a:pt x="673320" y="1041399"/>
                </a:lnTo>
                <a:lnTo>
                  <a:pt x="634809" y="1003299"/>
                </a:lnTo>
                <a:lnTo>
                  <a:pt x="595390" y="965199"/>
                </a:lnTo>
                <a:lnTo>
                  <a:pt x="555078" y="927100"/>
                </a:lnTo>
                <a:lnTo>
                  <a:pt x="513884" y="901700"/>
                </a:lnTo>
                <a:lnTo>
                  <a:pt x="471821" y="863600"/>
                </a:lnTo>
                <a:lnTo>
                  <a:pt x="428904" y="825500"/>
                </a:lnTo>
                <a:lnTo>
                  <a:pt x="385144" y="787400"/>
                </a:lnTo>
                <a:lnTo>
                  <a:pt x="340555" y="762000"/>
                </a:lnTo>
                <a:lnTo>
                  <a:pt x="295149" y="723900"/>
                </a:lnTo>
                <a:lnTo>
                  <a:pt x="248940" y="698500"/>
                </a:lnTo>
                <a:lnTo>
                  <a:pt x="201941" y="660400"/>
                </a:lnTo>
                <a:lnTo>
                  <a:pt x="154165" y="635000"/>
                </a:lnTo>
                <a:lnTo>
                  <a:pt x="105624" y="596900"/>
                </a:lnTo>
                <a:lnTo>
                  <a:pt x="56331" y="571500"/>
                </a:lnTo>
                <a:lnTo>
                  <a:pt x="6300" y="533400"/>
                </a:lnTo>
                <a:close/>
              </a:path>
              <a:path w="2173604" h="3340100">
                <a:moveTo>
                  <a:pt x="622225" y="0"/>
                </a:moveTo>
                <a:lnTo>
                  <a:pt x="618034" y="0"/>
                </a:lnTo>
                <a:lnTo>
                  <a:pt x="617510" y="12700"/>
                </a:lnTo>
                <a:lnTo>
                  <a:pt x="622225" y="12700"/>
                </a:lnTo>
                <a:lnTo>
                  <a:pt x="637842" y="25400"/>
                </a:lnTo>
                <a:lnTo>
                  <a:pt x="654393" y="50800"/>
                </a:lnTo>
                <a:lnTo>
                  <a:pt x="671804" y="63500"/>
                </a:lnTo>
                <a:lnTo>
                  <a:pt x="690002" y="88900"/>
                </a:lnTo>
                <a:lnTo>
                  <a:pt x="708914" y="114300"/>
                </a:lnTo>
                <a:lnTo>
                  <a:pt x="728465" y="152400"/>
                </a:lnTo>
                <a:lnTo>
                  <a:pt x="748583" y="177800"/>
                </a:lnTo>
                <a:lnTo>
                  <a:pt x="769194" y="215900"/>
                </a:lnTo>
                <a:lnTo>
                  <a:pt x="790225" y="241300"/>
                </a:lnTo>
                <a:lnTo>
                  <a:pt x="811602" y="279400"/>
                </a:lnTo>
                <a:lnTo>
                  <a:pt x="833251" y="317500"/>
                </a:lnTo>
                <a:lnTo>
                  <a:pt x="877074" y="393700"/>
                </a:lnTo>
                <a:lnTo>
                  <a:pt x="899101" y="444500"/>
                </a:lnTo>
                <a:lnTo>
                  <a:pt x="921106" y="482600"/>
                </a:lnTo>
                <a:lnTo>
                  <a:pt x="943017" y="533400"/>
                </a:lnTo>
                <a:lnTo>
                  <a:pt x="964759" y="571500"/>
                </a:lnTo>
                <a:lnTo>
                  <a:pt x="986260" y="622300"/>
                </a:lnTo>
                <a:lnTo>
                  <a:pt x="1007446" y="673100"/>
                </a:lnTo>
                <a:lnTo>
                  <a:pt x="1028244" y="723900"/>
                </a:lnTo>
                <a:lnTo>
                  <a:pt x="1048579" y="774700"/>
                </a:lnTo>
                <a:lnTo>
                  <a:pt x="1068380" y="825500"/>
                </a:lnTo>
                <a:lnTo>
                  <a:pt x="1087571" y="876300"/>
                </a:lnTo>
                <a:lnTo>
                  <a:pt x="1106080" y="927100"/>
                </a:lnTo>
                <a:lnTo>
                  <a:pt x="1123833" y="977899"/>
                </a:lnTo>
                <a:lnTo>
                  <a:pt x="1140757" y="1041399"/>
                </a:lnTo>
                <a:lnTo>
                  <a:pt x="1156778" y="1092199"/>
                </a:lnTo>
                <a:lnTo>
                  <a:pt x="1171822" y="1142999"/>
                </a:lnTo>
                <a:lnTo>
                  <a:pt x="1185818" y="1206499"/>
                </a:lnTo>
                <a:lnTo>
                  <a:pt x="1198690" y="1257299"/>
                </a:lnTo>
                <a:lnTo>
                  <a:pt x="1210365" y="1320799"/>
                </a:lnTo>
                <a:lnTo>
                  <a:pt x="1220771" y="1371599"/>
                </a:lnTo>
                <a:lnTo>
                  <a:pt x="1229833" y="1422399"/>
                </a:lnTo>
                <a:lnTo>
                  <a:pt x="1237478" y="1485899"/>
                </a:lnTo>
                <a:lnTo>
                  <a:pt x="1243632" y="1536699"/>
                </a:lnTo>
                <a:lnTo>
                  <a:pt x="1248223" y="1600199"/>
                </a:lnTo>
                <a:lnTo>
                  <a:pt x="1251176" y="1650999"/>
                </a:lnTo>
                <a:lnTo>
                  <a:pt x="1252419" y="1701799"/>
                </a:lnTo>
                <a:lnTo>
                  <a:pt x="1251877" y="1765299"/>
                </a:lnTo>
                <a:lnTo>
                  <a:pt x="1249478" y="1816099"/>
                </a:lnTo>
                <a:lnTo>
                  <a:pt x="1421090" y="1816099"/>
                </a:lnTo>
                <a:lnTo>
                  <a:pt x="1424808" y="1790699"/>
                </a:lnTo>
                <a:lnTo>
                  <a:pt x="1435774" y="1752599"/>
                </a:lnTo>
                <a:lnTo>
                  <a:pt x="1450064" y="1714499"/>
                </a:lnTo>
                <a:lnTo>
                  <a:pt x="1467476" y="1663699"/>
                </a:lnTo>
                <a:lnTo>
                  <a:pt x="1487804" y="1625599"/>
                </a:lnTo>
                <a:lnTo>
                  <a:pt x="1510844" y="1574799"/>
                </a:lnTo>
                <a:lnTo>
                  <a:pt x="1519360" y="1562099"/>
                </a:lnTo>
                <a:lnTo>
                  <a:pt x="1395020" y="1562099"/>
                </a:lnTo>
                <a:lnTo>
                  <a:pt x="1388224" y="1498599"/>
                </a:lnTo>
                <a:lnTo>
                  <a:pt x="1384510" y="1435099"/>
                </a:lnTo>
                <a:lnTo>
                  <a:pt x="1383898" y="1396999"/>
                </a:lnTo>
                <a:lnTo>
                  <a:pt x="1283006" y="1396999"/>
                </a:lnTo>
                <a:lnTo>
                  <a:pt x="1277669" y="1346199"/>
                </a:lnTo>
                <a:lnTo>
                  <a:pt x="1270394" y="1308099"/>
                </a:lnTo>
                <a:lnTo>
                  <a:pt x="1261273" y="1257299"/>
                </a:lnTo>
                <a:lnTo>
                  <a:pt x="1250394" y="1206499"/>
                </a:lnTo>
                <a:lnTo>
                  <a:pt x="1237849" y="1168399"/>
                </a:lnTo>
                <a:lnTo>
                  <a:pt x="1223728" y="1117599"/>
                </a:lnTo>
                <a:lnTo>
                  <a:pt x="1208120" y="1066799"/>
                </a:lnTo>
                <a:lnTo>
                  <a:pt x="1191116" y="1015999"/>
                </a:lnTo>
                <a:lnTo>
                  <a:pt x="1172807" y="965199"/>
                </a:lnTo>
                <a:lnTo>
                  <a:pt x="1153281" y="914400"/>
                </a:lnTo>
                <a:lnTo>
                  <a:pt x="1132631" y="863600"/>
                </a:lnTo>
                <a:lnTo>
                  <a:pt x="1110945" y="812800"/>
                </a:lnTo>
                <a:lnTo>
                  <a:pt x="1088315" y="749300"/>
                </a:lnTo>
                <a:lnTo>
                  <a:pt x="1064829" y="698500"/>
                </a:lnTo>
                <a:lnTo>
                  <a:pt x="1040580" y="647700"/>
                </a:lnTo>
                <a:lnTo>
                  <a:pt x="1015656" y="596900"/>
                </a:lnTo>
                <a:lnTo>
                  <a:pt x="990147" y="558800"/>
                </a:lnTo>
                <a:lnTo>
                  <a:pt x="964145" y="508000"/>
                </a:lnTo>
                <a:lnTo>
                  <a:pt x="937740" y="457200"/>
                </a:lnTo>
                <a:lnTo>
                  <a:pt x="911021" y="406400"/>
                </a:lnTo>
                <a:lnTo>
                  <a:pt x="884078" y="368300"/>
                </a:lnTo>
                <a:lnTo>
                  <a:pt x="857003" y="317500"/>
                </a:lnTo>
                <a:lnTo>
                  <a:pt x="829885" y="279400"/>
                </a:lnTo>
                <a:lnTo>
                  <a:pt x="802814" y="228600"/>
                </a:lnTo>
                <a:lnTo>
                  <a:pt x="775881" y="190500"/>
                </a:lnTo>
                <a:lnTo>
                  <a:pt x="749176" y="152400"/>
                </a:lnTo>
                <a:lnTo>
                  <a:pt x="722789" y="114300"/>
                </a:lnTo>
                <a:lnTo>
                  <a:pt x="696810" y="88900"/>
                </a:lnTo>
                <a:lnTo>
                  <a:pt x="671329" y="50800"/>
                </a:lnTo>
                <a:lnTo>
                  <a:pt x="646438" y="25400"/>
                </a:lnTo>
                <a:lnTo>
                  <a:pt x="622225" y="0"/>
                </a:lnTo>
                <a:close/>
              </a:path>
              <a:path w="2173604" h="3340100">
                <a:moveTo>
                  <a:pt x="2156639" y="990599"/>
                </a:moveTo>
                <a:lnTo>
                  <a:pt x="2138314" y="990599"/>
                </a:lnTo>
                <a:lnTo>
                  <a:pt x="2118908" y="1003299"/>
                </a:lnTo>
                <a:lnTo>
                  <a:pt x="2093524" y="1015999"/>
                </a:lnTo>
                <a:lnTo>
                  <a:pt x="2062800" y="1028699"/>
                </a:lnTo>
                <a:lnTo>
                  <a:pt x="2027374" y="1054099"/>
                </a:lnTo>
                <a:lnTo>
                  <a:pt x="1987883" y="1066799"/>
                </a:lnTo>
                <a:lnTo>
                  <a:pt x="1944967" y="1092199"/>
                </a:lnTo>
                <a:lnTo>
                  <a:pt x="1899264" y="1117599"/>
                </a:lnTo>
                <a:lnTo>
                  <a:pt x="1851410" y="1155699"/>
                </a:lnTo>
                <a:lnTo>
                  <a:pt x="1802045" y="1181099"/>
                </a:lnTo>
                <a:lnTo>
                  <a:pt x="1651261" y="1295399"/>
                </a:lnTo>
                <a:lnTo>
                  <a:pt x="1602230" y="1333499"/>
                </a:lnTo>
                <a:lnTo>
                  <a:pt x="1554878" y="1384299"/>
                </a:lnTo>
                <a:lnTo>
                  <a:pt x="1509843" y="1422399"/>
                </a:lnTo>
                <a:lnTo>
                  <a:pt x="1467763" y="1473199"/>
                </a:lnTo>
                <a:lnTo>
                  <a:pt x="1429276" y="1511299"/>
                </a:lnTo>
                <a:lnTo>
                  <a:pt x="1395020" y="1562099"/>
                </a:lnTo>
                <a:lnTo>
                  <a:pt x="1519360" y="1562099"/>
                </a:lnTo>
                <a:lnTo>
                  <a:pt x="1536392" y="1536699"/>
                </a:lnTo>
                <a:lnTo>
                  <a:pt x="1564245" y="1498599"/>
                </a:lnTo>
                <a:lnTo>
                  <a:pt x="1594198" y="1460499"/>
                </a:lnTo>
                <a:lnTo>
                  <a:pt x="1626046" y="1409699"/>
                </a:lnTo>
                <a:lnTo>
                  <a:pt x="1659586" y="1371599"/>
                </a:lnTo>
                <a:lnTo>
                  <a:pt x="1694613" y="1333499"/>
                </a:lnTo>
                <a:lnTo>
                  <a:pt x="1730923" y="1295399"/>
                </a:lnTo>
                <a:lnTo>
                  <a:pt x="1768313" y="1269999"/>
                </a:lnTo>
                <a:lnTo>
                  <a:pt x="1806577" y="1231899"/>
                </a:lnTo>
                <a:lnTo>
                  <a:pt x="1845512" y="1193799"/>
                </a:lnTo>
                <a:lnTo>
                  <a:pt x="1884914" y="1168399"/>
                </a:lnTo>
                <a:lnTo>
                  <a:pt x="1924578" y="1130299"/>
                </a:lnTo>
                <a:lnTo>
                  <a:pt x="2043103" y="1054099"/>
                </a:lnTo>
                <a:lnTo>
                  <a:pt x="2081775" y="1028699"/>
                </a:lnTo>
                <a:lnTo>
                  <a:pt x="2119688" y="1015999"/>
                </a:lnTo>
                <a:lnTo>
                  <a:pt x="2156639" y="990599"/>
                </a:lnTo>
                <a:close/>
              </a:path>
              <a:path w="2173604" h="3340100">
                <a:moveTo>
                  <a:pt x="1713123" y="431800"/>
                </a:moveTo>
                <a:lnTo>
                  <a:pt x="1697407" y="431800"/>
                </a:lnTo>
                <a:lnTo>
                  <a:pt x="1683439" y="444500"/>
                </a:lnTo>
                <a:lnTo>
                  <a:pt x="1667285" y="469900"/>
                </a:lnTo>
                <a:lnTo>
                  <a:pt x="1649199" y="495300"/>
                </a:lnTo>
                <a:lnTo>
                  <a:pt x="1629436" y="520700"/>
                </a:lnTo>
                <a:lnTo>
                  <a:pt x="1608249" y="546100"/>
                </a:lnTo>
                <a:lnTo>
                  <a:pt x="1585893" y="584200"/>
                </a:lnTo>
                <a:lnTo>
                  <a:pt x="1562622" y="622300"/>
                </a:lnTo>
                <a:lnTo>
                  <a:pt x="1538690" y="660400"/>
                </a:lnTo>
                <a:lnTo>
                  <a:pt x="1514350" y="698500"/>
                </a:lnTo>
                <a:lnTo>
                  <a:pt x="1465466" y="800100"/>
                </a:lnTo>
                <a:lnTo>
                  <a:pt x="1441430" y="850900"/>
                </a:lnTo>
                <a:lnTo>
                  <a:pt x="1418002" y="901700"/>
                </a:lnTo>
                <a:lnTo>
                  <a:pt x="1395439" y="952500"/>
                </a:lnTo>
                <a:lnTo>
                  <a:pt x="1373992" y="1015999"/>
                </a:lnTo>
                <a:lnTo>
                  <a:pt x="1353917" y="1066799"/>
                </a:lnTo>
                <a:lnTo>
                  <a:pt x="1335467" y="1130299"/>
                </a:lnTo>
                <a:lnTo>
                  <a:pt x="1318897" y="1193799"/>
                </a:lnTo>
                <a:lnTo>
                  <a:pt x="1304461" y="1257299"/>
                </a:lnTo>
                <a:lnTo>
                  <a:pt x="1292413" y="1320799"/>
                </a:lnTo>
                <a:lnTo>
                  <a:pt x="1283006" y="1396999"/>
                </a:lnTo>
                <a:lnTo>
                  <a:pt x="1383898" y="1396999"/>
                </a:lnTo>
                <a:lnTo>
                  <a:pt x="1383693" y="1384299"/>
                </a:lnTo>
                <a:lnTo>
                  <a:pt x="1385588" y="1320799"/>
                </a:lnTo>
                <a:lnTo>
                  <a:pt x="1390011" y="1257299"/>
                </a:lnTo>
                <a:lnTo>
                  <a:pt x="1396776" y="1206499"/>
                </a:lnTo>
                <a:lnTo>
                  <a:pt x="1405699" y="1142999"/>
                </a:lnTo>
                <a:lnTo>
                  <a:pt x="1416596" y="1092199"/>
                </a:lnTo>
                <a:lnTo>
                  <a:pt x="1429281" y="1041399"/>
                </a:lnTo>
                <a:lnTo>
                  <a:pt x="1443570" y="990599"/>
                </a:lnTo>
                <a:lnTo>
                  <a:pt x="1459278" y="939800"/>
                </a:lnTo>
                <a:lnTo>
                  <a:pt x="1476221" y="889000"/>
                </a:lnTo>
                <a:lnTo>
                  <a:pt x="1494213" y="838200"/>
                </a:lnTo>
                <a:lnTo>
                  <a:pt x="1513070" y="800100"/>
                </a:lnTo>
                <a:lnTo>
                  <a:pt x="1532608" y="749300"/>
                </a:lnTo>
                <a:lnTo>
                  <a:pt x="1552641" y="711200"/>
                </a:lnTo>
                <a:lnTo>
                  <a:pt x="1572985" y="673100"/>
                </a:lnTo>
                <a:lnTo>
                  <a:pt x="1613867" y="596900"/>
                </a:lnTo>
                <a:lnTo>
                  <a:pt x="1634036" y="558800"/>
                </a:lnTo>
                <a:lnTo>
                  <a:pt x="1653776" y="533400"/>
                </a:lnTo>
                <a:lnTo>
                  <a:pt x="1672904" y="495300"/>
                </a:lnTo>
                <a:lnTo>
                  <a:pt x="1691235" y="469900"/>
                </a:lnTo>
                <a:lnTo>
                  <a:pt x="1708583" y="444500"/>
                </a:lnTo>
                <a:lnTo>
                  <a:pt x="1713123" y="431800"/>
                </a:lnTo>
                <a:close/>
              </a:path>
              <a:path w="2173604" h="3340100">
                <a:moveTo>
                  <a:pt x="2173403" y="977899"/>
                </a:moveTo>
                <a:lnTo>
                  <a:pt x="2169212" y="977899"/>
                </a:lnTo>
                <a:lnTo>
                  <a:pt x="2156639" y="990599"/>
                </a:lnTo>
                <a:lnTo>
                  <a:pt x="2169212" y="990599"/>
                </a:lnTo>
                <a:lnTo>
                  <a:pt x="2173403" y="9778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212" y="1050036"/>
            <a:ext cx="1567180" cy="853440"/>
          </a:xfrm>
          <a:custGeom>
            <a:avLst/>
            <a:gdLst/>
            <a:ahLst/>
            <a:cxnLst/>
            <a:rect l="l" t="t" r="r" b="b"/>
            <a:pathLst>
              <a:path w="1567180" h="853439">
                <a:moveTo>
                  <a:pt x="637540" y="0"/>
                </a:moveTo>
                <a:lnTo>
                  <a:pt x="588301" y="2900"/>
                </a:lnTo>
                <a:lnTo>
                  <a:pt x="540772" y="11381"/>
                </a:lnTo>
                <a:lnTo>
                  <a:pt x="495284" y="25112"/>
                </a:lnTo>
                <a:lnTo>
                  <a:pt x="452167" y="43763"/>
                </a:lnTo>
                <a:lnTo>
                  <a:pt x="411751" y="67003"/>
                </a:lnTo>
                <a:lnTo>
                  <a:pt x="374367" y="94503"/>
                </a:lnTo>
                <a:lnTo>
                  <a:pt x="340344" y="125932"/>
                </a:lnTo>
                <a:lnTo>
                  <a:pt x="310014" y="160960"/>
                </a:lnTo>
                <a:lnTo>
                  <a:pt x="283706" y="199257"/>
                </a:lnTo>
                <a:lnTo>
                  <a:pt x="261751" y="240491"/>
                </a:lnTo>
                <a:lnTo>
                  <a:pt x="244478" y="284333"/>
                </a:lnTo>
                <a:lnTo>
                  <a:pt x="232219" y="330453"/>
                </a:lnTo>
                <a:lnTo>
                  <a:pt x="227444" y="377698"/>
                </a:lnTo>
                <a:lnTo>
                  <a:pt x="190334" y="381508"/>
                </a:lnTo>
                <a:lnTo>
                  <a:pt x="145589" y="395398"/>
                </a:lnTo>
                <a:lnTo>
                  <a:pt x="105098" y="417379"/>
                </a:lnTo>
                <a:lnTo>
                  <a:pt x="69819" y="446492"/>
                </a:lnTo>
                <a:lnTo>
                  <a:pt x="40711" y="481776"/>
                </a:lnTo>
                <a:lnTo>
                  <a:pt x="18732" y="522272"/>
                </a:lnTo>
                <a:lnTo>
                  <a:pt x="4842" y="567020"/>
                </a:lnTo>
                <a:lnTo>
                  <a:pt x="0" y="615061"/>
                </a:lnTo>
                <a:lnTo>
                  <a:pt x="4843" y="663115"/>
                </a:lnTo>
                <a:lnTo>
                  <a:pt x="18733" y="707868"/>
                </a:lnTo>
                <a:lnTo>
                  <a:pt x="40712" y="748361"/>
                </a:lnTo>
                <a:lnTo>
                  <a:pt x="69821" y="783637"/>
                </a:lnTo>
                <a:lnTo>
                  <a:pt x="105101" y="812740"/>
                </a:lnTo>
                <a:lnTo>
                  <a:pt x="145593" y="834713"/>
                </a:lnTo>
                <a:lnTo>
                  <a:pt x="190338" y="848598"/>
                </a:lnTo>
                <a:lnTo>
                  <a:pt x="238378" y="853439"/>
                </a:lnTo>
                <a:lnTo>
                  <a:pt x="249732" y="852297"/>
                </a:lnTo>
                <a:lnTo>
                  <a:pt x="1394340" y="852297"/>
                </a:lnTo>
                <a:lnTo>
                  <a:pt x="1433924" y="846984"/>
                </a:lnTo>
                <a:lnTo>
                  <a:pt x="1477132" y="828764"/>
                </a:lnTo>
                <a:lnTo>
                  <a:pt x="1513728" y="800496"/>
                </a:lnTo>
                <a:lnTo>
                  <a:pt x="1541996" y="763900"/>
                </a:lnTo>
                <a:lnTo>
                  <a:pt x="1560216" y="720692"/>
                </a:lnTo>
                <a:lnTo>
                  <a:pt x="1566671" y="672591"/>
                </a:lnTo>
                <a:lnTo>
                  <a:pt x="1558536" y="618803"/>
                </a:lnTo>
                <a:lnTo>
                  <a:pt x="1535779" y="571468"/>
                </a:lnTo>
                <a:lnTo>
                  <a:pt x="1500878" y="533038"/>
                </a:lnTo>
                <a:lnTo>
                  <a:pt x="1456308" y="505967"/>
                </a:lnTo>
                <a:lnTo>
                  <a:pt x="1408176" y="496315"/>
                </a:lnTo>
                <a:lnTo>
                  <a:pt x="1417446" y="450468"/>
                </a:lnTo>
                <a:lnTo>
                  <a:pt x="1413178" y="402813"/>
                </a:lnTo>
                <a:lnTo>
                  <a:pt x="1400870" y="357965"/>
                </a:lnTo>
                <a:lnTo>
                  <a:pt x="1381270" y="316672"/>
                </a:lnTo>
                <a:lnTo>
                  <a:pt x="1355126" y="279681"/>
                </a:lnTo>
                <a:lnTo>
                  <a:pt x="1323185" y="247740"/>
                </a:lnTo>
                <a:lnTo>
                  <a:pt x="1297362" y="229488"/>
                </a:lnTo>
                <a:lnTo>
                  <a:pt x="1006221" y="229488"/>
                </a:lnTo>
                <a:lnTo>
                  <a:pt x="980566" y="182372"/>
                </a:lnTo>
                <a:lnTo>
                  <a:pt x="950351" y="142958"/>
                </a:lnTo>
                <a:lnTo>
                  <a:pt x="915699" y="107477"/>
                </a:lnTo>
                <a:lnTo>
                  <a:pt x="877020" y="76336"/>
                </a:lnTo>
                <a:lnTo>
                  <a:pt x="834723" y="49942"/>
                </a:lnTo>
                <a:lnTo>
                  <a:pt x="789217" y="28704"/>
                </a:lnTo>
                <a:lnTo>
                  <a:pt x="740912" y="13029"/>
                </a:lnTo>
                <a:lnTo>
                  <a:pt x="690216" y="3325"/>
                </a:lnTo>
                <a:lnTo>
                  <a:pt x="637540" y="0"/>
                </a:lnTo>
                <a:close/>
              </a:path>
              <a:path w="1567180" h="853439">
                <a:moveTo>
                  <a:pt x="1394340" y="852297"/>
                </a:moveTo>
                <a:lnTo>
                  <a:pt x="249732" y="852297"/>
                </a:lnTo>
                <a:lnTo>
                  <a:pt x="255397" y="853439"/>
                </a:lnTo>
                <a:lnTo>
                  <a:pt x="1385824" y="853439"/>
                </a:lnTo>
                <a:lnTo>
                  <a:pt x="1394340" y="852297"/>
                </a:lnTo>
                <a:close/>
              </a:path>
              <a:path w="1567180" h="853439">
                <a:moveTo>
                  <a:pt x="1152398" y="185419"/>
                </a:moveTo>
                <a:lnTo>
                  <a:pt x="1098962" y="190785"/>
                </a:lnTo>
                <a:lnTo>
                  <a:pt x="1049147" y="206248"/>
                </a:lnTo>
                <a:lnTo>
                  <a:pt x="1006221" y="229488"/>
                </a:lnTo>
                <a:lnTo>
                  <a:pt x="1297362" y="229488"/>
                </a:lnTo>
                <a:lnTo>
                  <a:pt x="1286194" y="221596"/>
                </a:lnTo>
                <a:lnTo>
                  <a:pt x="1244901" y="201996"/>
                </a:lnTo>
                <a:lnTo>
                  <a:pt x="1200053" y="189688"/>
                </a:lnTo>
                <a:lnTo>
                  <a:pt x="1152398" y="18541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7339" y="3180588"/>
            <a:ext cx="1112520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1220" y="1653539"/>
            <a:ext cx="1569720" cy="176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7335" y="2721864"/>
            <a:ext cx="1449324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636" y="2734055"/>
            <a:ext cx="1458468" cy="164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2988" y="2132076"/>
            <a:ext cx="1458467" cy="1644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8116" y="1767839"/>
            <a:ext cx="1909572" cy="2156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259" y="2375916"/>
            <a:ext cx="1341120" cy="1501140"/>
          </a:xfrm>
          <a:prstGeom prst="rect">
            <a:avLst/>
          </a:prstGeom>
          <a:blipFill dpi="0" rotWithShape="1">
            <a:blip r:embed="rId8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9155" y="1363980"/>
            <a:ext cx="1309116" cy="1412748"/>
          </a:xfrm>
          <a:prstGeom prst="rect">
            <a:avLst/>
          </a:prstGeom>
          <a:blipFill dpi="0" rotWithShape="1">
            <a:blip r:embed="rId9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63696" y="3607308"/>
            <a:ext cx="842771" cy="854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80388" y="2281427"/>
            <a:ext cx="1165860" cy="1120139"/>
          </a:xfrm>
          <a:prstGeom prst="rect">
            <a:avLst/>
          </a:prstGeom>
          <a:blipFill dpi="0" rotWithShape="1">
            <a:blip r:embed="rId11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108" y="3425952"/>
            <a:ext cx="873251" cy="841248"/>
          </a:xfrm>
          <a:prstGeom prst="rect">
            <a:avLst/>
          </a:prstGeom>
          <a:blipFill dpi="0" rotWithShape="1">
            <a:blip r:embed="rId12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0800" y="1496567"/>
            <a:ext cx="1554479" cy="1638300"/>
          </a:xfrm>
          <a:prstGeom prst="rect">
            <a:avLst/>
          </a:prstGeom>
          <a:blipFill dpi="0" rotWithShape="1">
            <a:blip r:embed="rId13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20084" y="2862072"/>
            <a:ext cx="1112519" cy="1132332"/>
          </a:xfrm>
          <a:prstGeom prst="rect">
            <a:avLst/>
          </a:prstGeom>
          <a:blipFill dpi="0" rotWithShape="1">
            <a:blip r:embed="rId14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9735" y="3000755"/>
            <a:ext cx="1478279" cy="1461516"/>
          </a:xfrm>
          <a:prstGeom prst="rect">
            <a:avLst/>
          </a:prstGeom>
          <a:blipFill dpi="0" rotWithShape="1">
            <a:blip r:embed="rId15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5659" y="161544"/>
            <a:ext cx="1254760" cy="683260"/>
          </a:xfrm>
          <a:custGeom>
            <a:avLst/>
            <a:gdLst/>
            <a:ahLst/>
            <a:cxnLst/>
            <a:rect l="l" t="t" r="r" b="b"/>
            <a:pathLst>
              <a:path w="1254760" h="683260">
                <a:moveTo>
                  <a:pt x="510413" y="0"/>
                </a:moveTo>
                <a:lnTo>
                  <a:pt x="463275" y="3326"/>
                </a:lnTo>
                <a:lnTo>
                  <a:pt x="418181" y="13001"/>
                </a:lnTo>
                <a:lnTo>
                  <a:pt x="375588" y="28570"/>
                </a:lnTo>
                <a:lnTo>
                  <a:pt x="335953" y="49576"/>
                </a:lnTo>
                <a:lnTo>
                  <a:pt x="299735" y="75564"/>
                </a:lnTo>
                <a:lnTo>
                  <a:pt x="267392" y="106079"/>
                </a:lnTo>
                <a:lnTo>
                  <a:pt x="239382" y="140664"/>
                </a:lnTo>
                <a:lnTo>
                  <a:pt x="216163" y="178864"/>
                </a:lnTo>
                <a:lnTo>
                  <a:pt x="198192" y="220224"/>
                </a:lnTo>
                <a:lnTo>
                  <a:pt x="185927" y="264286"/>
                </a:lnTo>
                <a:lnTo>
                  <a:pt x="182117" y="302132"/>
                </a:lnTo>
                <a:lnTo>
                  <a:pt x="152400" y="305180"/>
                </a:lnTo>
                <a:lnTo>
                  <a:pt x="110904" y="318789"/>
                </a:lnTo>
                <a:lnTo>
                  <a:pt x="74224" y="341027"/>
                </a:lnTo>
                <a:lnTo>
                  <a:pt x="43576" y="370681"/>
                </a:lnTo>
                <a:lnTo>
                  <a:pt x="20178" y="406536"/>
                </a:lnTo>
                <a:lnTo>
                  <a:pt x="5247" y="447379"/>
                </a:lnTo>
                <a:lnTo>
                  <a:pt x="0" y="491997"/>
                </a:lnTo>
                <a:lnTo>
                  <a:pt x="5041" y="535754"/>
                </a:lnTo>
                <a:lnTo>
                  <a:pt x="19403" y="575912"/>
                </a:lnTo>
                <a:lnTo>
                  <a:pt x="41937" y="611329"/>
                </a:lnTo>
                <a:lnTo>
                  <a:pt x="71499" y="640864"/>
                </a:lnTo>
                <a:lnTo>
                  <a:pt x="106941" y="663373"/>
                </a:lnTo>
                <a:lnTo>
                  <a:pt x="147117" y="677717"/>
                </a:lnTo>
                <a:lnTo>
                  <a:pt x="190880" y="682751"/>
                </a:lnTo>
                <a:lnTo>
                  <a:pt x="199898" y="681863"/>
                </a:lnTo>
                <a:lnTo>
                  <a:pt x="1114990" y="681863"/>
                </a:lnTo>
                <a:lnTo>
                  <a:pt x="1155252" y="675376"/>
                </a:lnTo>
                <a:lnTo>
                  <a:pt x="1194998" y="654840"/>
                </a:lnTo>
                <a:lnTo>
                  <a:pt x="1226332" y="623526"/>
                </a:lnTo>
                <a:lnTo>
                  <a:pt x="1246875" y="583817"/>
                </a:lnTo>
                <a:lnTo>
                  <a:pt x="1254252" y="538098"/>
                </a:lnTo>
                <a:lnTo>
                  <a:pt x="1247745" y="495063"/>
                </a:lnTo>
                <a:lnTo>
                  <a:pt x="1229534" y="457184"/>
                </a:lnTo>
                <a:lnTo>
                  <a:pt x="1201584" y="426424"/>
                </a:lnTo>
                <a:lnTo>
                  <a:pt x="1165860" y="404748"/>
                </a:lnTo>
                <a:lnTo>
                  <a:pt x="1127378" y="397001"/>
                </a:lnTo>
                <a:lnTo>
                  <a:pt x="1134744" y="360425"/>
                </a:lnTo>
                <a:lnTo>
                  <a:pt x="1129141" y="311768"/>
                </a:lnTo>
                <a:lnTo>
                  <a:pt x="1113177" y="267116"/>
                </a:lnTo>
                <a:lnTo>
                  <a:pt x="1088128" y="227738"/>
                </a:lnTo>
                <a:lnTo>
                  <a:pt x="1055265" y="194902"/>
                </a:lnTo>
                <a:lnTo>
                  <a:pt x="1037535" y="183641"/>
                </a:lnTo>
                <a:lnTo>
                  <a:pt x="805561" y="183641"/>
                </a:lnTo>
                <a:lnTo>
                  <a:pt x="785113" y="145923"/>
                </a:lnTo>
                <a:lnTo>
                  <a:pt x="757141" y="110127"/>
                </a:lnTo>
                <a:lnTo>
                  <a:pt x="724600" y="78504"/>
                </a:lnTo>
                <a:lnTo>
                  <a:pt x="687978" y="51540"/>
                </a:lnTo>
                <a:lnTo>
                  <a:pt x="647762" y="29721"/>
                </a:lnTo>
                <a:lnTo>
                  <a:pt x="604438" y="13533"/>
                </a:lnTo>
                <a:lnTo>
                  <a:pt x="558493" y="3464"/>
                </a:lnTo>
                <a:lnTo>
                  <a:pt x="510413" y="0"/>
                </a:lnTo>
                <a:close/>
              </a:path>
              <a:path w="1254760" h="683260">
                <a:moveTo>
                  <a:pt x="1114990" y="681863"/>
                </a:moveTo>
                <a:lnTo>
                  <a:pt x="199898" y="681863"/>
                </a:lnTo>
                <a:lnTo>
                  <a:pt x="204469" y="682751"/>
                </a:lnTo>
                <a:lnTo>
                  <a:pt x="1109472" y="682751"/>
                </a:lnTo>
                <a:lnTo>
                  <a:pt x="1114990" y="681863"/>
                </a:lnTo>
                <a:close/>
              </a:path>
              <a:path w="1254760" h="683260">
                <a:moveTo>
                  <a:pt x="922527" y="148335"/>
                </a:moveTo>
                <a:lnTo>
                  <a:pt x="879824" y="152606"/>
                </a:lnTo>
                <a:lnTo>
                  <a:pt x="839977" y="164973"/>
                </a:lnTo>
                <a:lnTo>
                  <a:pt x="805561" y="183641"/>
                </a:lnTo>
                <a:lnTo>
                  <a:pt x="1037535" y="183641"/>
                </a:lnTo>
                <a:lnTo>
                  <a:pt x="1015863" y="169877"/>
                </a:lnTo>
                <a:lnTo>
                  <a:pt x="971192" y="153932"/>
                </a:lnTo>
                <a:lnTo>
                  <a:pt x="922527" y="148335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87133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33481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05671" y="1575816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608199" y="0"/>
                </a:moveTo>
                <a:lnTo>
                  <a:pt x="436752" y="0"/>
                </a:lnTo>
                <a:lnTo>
                  <a:pt x="389170" y="2563"/>
                </a:lnTo>
                <a:lnTo>
                  <a:pt x="343070" y="10075"/>
                </a:lnTo>
                <a:lnTo>
                  <a:pt x="298720" y="22270"/>
                </a:lnTo>
                <a:lnTo>
                  <a:pt x="256385" y="38881"/>
                </a:lnTo>
                <a:lnTo>
                  <a:pt x="216332" y="59642"/>
                </a:lnTo>
                <a:lnTo>
                  <a:pt x="178829" y="84287"/>
                </a:lnTo>
                <a:lnTo>
                  <a:pt x="144141" y="112548"/>
                </a:lnTo>
                <a:lnTo>
                  <a:pt x="112535" y="144160"/>
                </a:lnTo>
                <a:lnTo>
                  <a:pt x="84279" y="178856"/>
                </a:lnTo>
                <a:lnTo>
                  <a:pt x="59638" y="216370"/>
                </a:lnTo>
                <a:lnTo>
                  <a:pt x="38879" y="256435"/>
                </a:lnTo>
                <a:lnTo>
                  <a:pt x="22269" y="298785"/>
                </a:lnTo>
                <a:lnTo>
                  <a:pt x="10075" y="343153"/>
                </a:lnTo>
                <a:lnTo>
                  <a:pt x="2563" y="389274"/>
                </a:lnTo>
                <a:lnTo>
                  <a:pt x="0" y="436880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436880"/>
                </a:lnTo>
                <a:lnTo>
                  <a:pt x="3042388" y="389274"/>
                </a:lnTo>
                <a:lnTo>
                  <a:pt x="3034876" y="343153"/>
                </a:lnTo>
                <a:lnTo>
                  <a:pt x="3022682" y="298785"/>
                </a:lnTo>
                <a:lnTo>
                  <a:pt x="3006072" y="256435"/>
                </a:lnTo>
                <a:lnTo>
                  <a:pt x="2985313" y="216370"/>
                </a:lnTo>
                <a:lnTo>
                  <a:pt x="2960672" y="178856"/>
                </a:lnTo>
                <a:lnTo>
                  <a:pt x="2932416" y="144160"/>
                </a:lnTo>
                <a:lnTo>
                  <a:pt x="2900810" y="112548"/>
                </a:lnTo>
                <a:lnTo>
                  <a:pt x="2866122" y="84287"/>
                </a:lnTo>
                <a:lnTo>
                  <a:pt x="2828619" y="59642"/>
                </a:lnTo>
                <a:lnTo>
                  <a:pt x="2788566" y="38881"/>
                </a:lnTo>
                <a:lnTo>
                  <a:pt x="2746231" y="22270"/>
                </a:lnTo>
                <a:lnTo>
                  <a:pt x="2701881" y="10075"/>
                </a:lnTo>
                <a:lnTo>
                  <a:pt x="2655781" y="2563"/>
                </a:lnTo>
                <a:lnTo>
                  <a:pt x="26081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44178" y="1704085"/>
            <a:ext cx="13684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Dos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11006" y="1587246"/>
            <a:ext cx="3045460" cy="2792095"/>
          </a:xfrm>
          <a:custGeom>
            <a:avLst/>
            <a:gdLst/>
            <a:ahLst/>
            <a:cxnLst/>
            <a:rect l="l" t="t" r="r" b="b"/>
            <a:pathLst>
              <a:path w="3045459" h="2792095">
                <a:moveTo>
                  <a:pt x="0" y="465327"/>
                </a:moveTo>
                <a:lnTo>
                  <a:pt x="2401" y="417741"/>
                </a:lnTo>
                <a:lnTo>
                  <a:pt x="9451" y="371532"/>
                </a:lnTo>
                <a:lnTo>
                  <a:pt x="20915" y="326933"/>
                </a:lnTo>
                <a:lnTo>
                  <a:pt x="36560" y="284178"/>
                </a:lnTo>
                <a:lnTo>
                  <a:pt x="56151" y="243500"/>
                </a:lnTo>
                <a:lnTo>
                  <a:pt x="79456" y="205134"/>
                </a:lnTo>
                <a:lnTo>
                  <a:pt x="106240" y="169313"/>
                </a:lnTo>
                <a:lnTo>
                  <a:pt x="136271" y="136270"/>
                </a:lnTo>
                <a:lnTo>
                  <a:pt x="169313" y="106240"/>
                </a:lnTo>
                <a:lnTo>
                  <a:pt x="205134" y="79456"/>
                </a:lnTo>
                <a:lnTo>
                  <a:pt x="243500" y="56151"/>
                </a:lnTo>
                <a:lnTo>
                  <a:pt x="284178" y="36560"/>
                </a:lnTo>
                <a:lnTo>
                  <a:pt x="326933" y="20915"/>
                </a:lnTo>
                <a:lnTo>
                  <a:pt x="371532" y="9451"/>
                </a:lnTo>
                <a:lnTo>
                  <a:pt x="417741" y="2401"/>
                </a:lnTo>
                <a:lnTo>
                  <a:pt x="465327" y="0"/>
                </a:lnTo>
                <a:lnTo>
                  <a:pt x="2579624" y="0"/>
                </a:lnTo>
                <a:lnTo>
                  <a:pt x="2627210" y="2401"/>
                </a:lnTo>
                <a:lnTo>
                  <a:pt x="2673419" y="9451"/>
                </a:lnTo>
                <a:lnTo>
                  <a:pt x="2718018" y="20915"/>
                </a:lnTo>
                <a:lnTo>
                  <a:pt x="2760773" y="36560"/>
                </a:lnTo>
                <a:lnTo>
                  <a:pt x="2801451" y="56151"/>
                </a:lnTo>
                <a:lnTo>
                  <a:pt x="2839817" y="79456"/>
                </a:lnTo>
                <a:lnTo>
                  <a:pt x="2875638" y="106240"/>
                </a:lnTo>
                <a:lnTo>
                  <a:pt x="2908680" y="136270"/>
                </a:lnTo>
                <a:lnTo>
                  <a:pt x="2938711" y="169313"/>
                </a:lnTo>
                <a:lnTo>
                  <a:pt x="2965495" y="205134"/>
                </a:lnTo>
                <a:lnTo>
                  <a:pt x="2988800" y="243500"/>
                </a:lnTo>
                <a:lnTo>
                  <a:pt x="3008391" y="284178"/>
                </a:lnTo>
                <a:lnTo>
                  <a:pt x="3024036" y="326933"/>
                </a:lnTo>
                <a:lnTo>
                  <a:pt x="3035500" y="371532"/>
                </a:lnTo>
                <a:lnTo>
                  <a:pt x="3042550" y="417741"/>
                </a:lnTo>
                <a:lnTo>
                  <a:pt x="3044952" y="465327"/>
                </a:lnTo>
                <a:lnTo>
                  <a:pt x="3044952" y="2326640"/>
                </a:lnTo>
                <a:lnTo>
                  <a:pt x="3042550" y="2374226"/>
                </a:lnTo>
                <a:lnTo>
                  <a:pt x="3035500" y="2420435"/>
                </a:lnTo>
                <a:lnTo>
                  <a:pt x="3024036" y="2465034"/>
                </a:lnTo>
                <a:lnTo>
                  <a:pt x="3008391" y="2507789"/>
                </a:lnTo>
                <a:lnTo>
                  <a:pt x="2988800" y="2548467"/>
                </a:lnTo>
                <a:lnTo>
                  <a:pt x="2965495" y="2586833"/>
                </a:lnTo>
                <a:lnTo>
                  <a:pt x="2938711" y="2622654"/>
                </a:lnTo>
                <a:lnTo>
                  <a:pt x="2908680" y="2655696"/>
                </a:lnTo>
                <a:lnTo>
                  <a:pt x="2875638" y="2685727"/>
                </a:lnTo>
                <a:lnTo>
                  <a:pt x="2839817" y="2712511"/>
                </a:lnTo>
                <a:lnTo>
                  <a:pt x="2801451" y="2735816"/>
                </a:lnTo>
                <a:lnTo>
                  <a:pt x="2760773" y="2755407"/>
                </a:lnTo>
                <a:lnTo>
                  <a:pt x="2718018" y="2771052"/>
                </a:lnTo>
                <a:lnTo>
                  <a:pt x="2673419" y="2782516"/>
                </a:lnTo>
                <a:lnTo>
                  <a:pt x="2627210" y="2789566"/>
                </a:lnTo>
                <a:lnTo>
                  <a:pt x="2579624" y="2791967"/>
                </a:lnTo>
                <a:lnTo>
                  <a:pt x="465327" y="2791967"/>
                </a:lnTo>
                <a:lnTo>
                  <a:pt x="417741" y="2789566"/>
                </a:lnTo>
                <a:lnTo>
                  <a:pt x="371532" y="2782516"/>
                </a:lnTo>
                <a:lnTo>
                  <a:pt x="326933" y="2771052"/>
                </a:lnTo>
                <a:lnTo>
                  <a:pt x="284178" y="2755407"/>
                </a:lnTo>
                <a:lnTo>
                  <a:pt x="243500" y="2735816"/>
                </a:lnTo>
                <a:lnTo>
                  <a:pt x="205134" y="2712511"/>
                </a:lnTo>
                <a:lnTo>
                  <a:pt x="169313" y="2685727"/>
                </a:lnTo>
                <a:lnTo>
                  <a:pt x="136271" y="2655696"/>
                </a:lnTo>
                <a:lnTo>
                  <a:pt x="106240" y="2622654"/>
                </a:lnTo>
                <a:lnTo>
                  <a:pt x="79456" y="2586833"/>
                </a:lnTo>
                <a:lnTo>
                  <a:pt x="56151" y="2548467"/>
                </a:lnTo>
                <a:lnTo>
                  <a:pt x="36560" y="2507789"/>
                </a:lnTo>
                <a:lnTo>
                  <a:pt x="20915" y="2465034"/>
                </a:lnTo>
                <a:lnTo>
                  <a:pt x="9451" y="2420435"/>
                </a:lnTo>
                <a:lnTo>
                  <a:pt x="2401" y="2374226"/>
                </a:lnTo>
                <a:lnTo>
                  <a:pt x="0" y="2326640"/>
                </a:lnTo>
                <a:lnTo>
                  <a:pt x="0" y="46532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956292" y="2182367"/>
            <a:ext cx="349250" cy="372110"/>
          </a:xfrm>
          <a:custGeom>
            <a:avLst/>
            <a:gdLst/>
            <a:ahLst/>
            <a:cxnLst/>
            <a:rect l="l" t="t" r="r" b="b"/>
            <a:pathLst>
              <a:path w="349250" h="372110">
                <a:moveTo>
                  <a:pt x="35559" y="0"/>
                </a:moveTo>
                <a:lnTo>
                  <a:pt x="24637" y="0"/>
                </a:lnTo>
                <a:lnTo>
                  <a:pt x="20574" y="1143"/>
                </a:lnTo>
                <a:lnTo>
                  <a:pt x="0" y="24384"/>
                </a:lnTo>
                <a:lnTo>
                  <a:pt x="0" y="210312"/>
                </a:lnTo>
                <a:lnTo>
                  <a:pt x="303783" y="368554"/>
                </a:lnTo>
                <a:lnTo>
                  <a:pt x="314832" y="371856"/>
                </a:lnTo>
                <a:lnTo>
                  <a:pt x="324357" y="371856"/>
                </a:lnTo>
                <a:lnTo>
                  <a:pt x="329818" y="370713"/>
                </a:lnTo>
                <a:lnTo>
                  <a:pt x="333882" y="368554"/>
                </a:lnTo>
                <a:lnTo>
                  <a:pt x="343534" y="365252"/>
                </a:lnTo>
                <a:lnTo>
                  <a:pt x="348996" y="356362"/>
                </a:lnTo>
                <a:lnTo>
                  <a:pt x="348996" y="348615"/>
                </a:lnTo>
                <a:lnTo>
                  <a:pt x="320293" y="348615"/>
                </a:lnTo>
                <a:lnTo>
                  <a:pt x="30099" y="210312"/>
                </a:lnTo>
                <a:lnTo>
                  <a:pt x="30099" y="24384"/>
                </a:lnTo>
                <a:lnTo>
                  <a:pt x="89428" y="24384"/>
                </a:lnTo>
                <a:lnTo>
                  <a:pt x="45211" y="3302"/>
                </a:lnTo>
                <a:lnTo>
                  <a:pt x="41021" y="1143"/>
                </a:lnTo>
                <a:lnTo>
                  <a:pt x="35559" y="0"/>
                </a:lnTo>
                <a:close/>
              </a:path>
              <a:path w="349250" h="372110">
                <a:moveTo>
                  <a:pt x="89428" y="24384"/>
                </a:moveTo>
                <a:lnTo>
                  <a:pt x="30099" y="24384"/>
                </a:lnTo>
                <a:lnTo>
                  <a:pt x="320293" y="161544"/>
                </a:lnTo>
                <a:lnTo>
                  <a:pt x="320293" y="348615"/>
                </a:lnTo>
                <a:lnTo>
                  <a:pt x="348996" y="348615"/>
                </a:lnTo>
                <a:lnTo>
                  <a:pt x="348996" y="153797"/>
                </a:lnTo>
                <a:lnTo>
                  <a:pt x="343534" y="145034"/>
                </a:lnTo>
                <a:lnTo>
                  <a:pt x="335279" y="141605"/>
                </a:lnTo>
                <a:lnTo>
                  <a:pt x="89428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88295" y="2130551"/>
            <a:ext cx="425450" cy="216535"/>
          </a:xfrm>
          <a:custGeom>
            <a:avLst/>
            <a:gdLst/>
            <a:ahLst/>
            <a:cxnLst/>
            <a:rect l="l" t="t" r="r" b="b"/>
            <a:pathLst>
              <a:path w="425450" h="216535">
                <a:moveTo>
                  <a:pt x="116204" y="0"/>
                </a:moveTo>
                <a:lnTo>
                  <a:pt x="106679" y="0"/>
                </a:lnTo>
                <a:lnTo>
                  <a:pt x="101219" y="1143"/>
                </a:lnTo>
                <a:lnTo>
                  <a:pt x="16382" y="37719"/>
                </a:lnTo>
                <a:lnTo>
                  <a:pt x="0" y="58800"/>
                </a:lnTo>
                <a:lnTo>
                  <a:pt x="1002" y="65220"/>
                </a:lnTo>
                <a:lnTo>
                  <a:pt x="3921" y="71008"/>
                </a:lnTo>
                <a:lnTo>
                  <a:pt x="8626" y="75963"/>
                </a:lnTo>
                <a:lnTo>
                  <a:pt x="14985" y="79883"/>
                </a:lnTo>
                <a:lnTo>
                  <a:pt x="292607" y="213106"/>
                </a:lnTo>
                <a:lnTo>
                  <a:pt x="296672" y="215264"/>
                </a:lnTo>
                <a:lnTo>
                  <a:pt x="302132" y="216408"/>
                </a:lnTo>
                <a:lnTo>
                  <a:pt x="313054" y="216408"/>
                </a:lnTo>
                <a:lnTo>
                  <a:pt x="317246" y="215264"/>
                </a:lnTo>
                <a:lnTo>
                  <a:pt x="322706" y="213106"/>
                </a:lnTo>
                <a:lnTo>
                  <a:pt x="366458" y="192024"/>
                </a:lnTo>
                <a:lnTo>
                  <a:pt x="307594" y="192024"/>
                </a:lnTo>
                <a:lnTo>
                  <a:pt x="30099" y="59944"/>
                </a:lnTo>
                <a:lnTo>
                  <a:pt x="110744" y="24384"/>
                </a:lnTo>
                <a:lnTo>
                  <a:pt x="175663" y="24384"/>
                </a:lnTo>
                <a:lnTo>
                  <a:pt x="125729" y="2159"/>
                </a:lnTo>
                <a:lnTo>
                  <a:pt x="120269" y="1143"/>
                </a:lnTo>
                <a:lnTo>
                  <a:pt x="116204" y="0"/>
                </a:lnTo>
                <a:close/>
              </a:path>
              <a:path w="425450" h="216535">
                <a:moveTo>
                  <a:pt x="175663" y="24384"/>
                </a:moveTo>
                <a:lnTo>
                  <a:pt x="110744" y="24384"/>
                </a:lnTo>
                <a:lnTo>
                  <a:pt x="395097" y="149860"/>
                </a:lnTo>
                <a:lnTo>
                  <a:pt x="307594" y="192024"/>
                </a:lnTo>
                <a:lnTo>
                  <a:pt x="366458" y="192024"/>
                </a:lnTo>
                <a:lnTo>
                  <a:pt x="410209" y="170942"/>
                </a:lnTo>
                <a:lnTo>
                  <a:pt x="416569" y="167022"/>
                </a:lnTo>
                <a:lnTo>
                  <a:pt x="421274" y="162067"/>
                </a:lnTo>
                <a:lnTo>
                  <a:pt x="424193" y="156279"/>
                </a:lnTo>
                <a:lnTo>
                  <a:pt x="425196" y="149860"/>
                </a:lnTo>
                <a:lnTo>
                  <a:pt x="424193" y="143440"/>
                </a:lnTo>
                <a:lnTo>
                  <a:pt x="421274" y="137652"/>
                </a:lnTo>
                <a:lnTo>
                  <a:pt x="416569" y="132697"/>
                </a:lnTo>
                <a:lnTo>
                  <a:pt x="410209" y="128777"/>
                </a:lnTo>
                <a:lnTo>
                  <a:pt x="175663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96500" y="2081783"/>
            <a:ext cx="416559" cy="208915"/>
          </a:xfrm>
          <a:custGeom>
            <a:avLst/>
            <a:gdLst/>
            <a:ahLst/>
            <a:cxnLst/>
            <a:rect l="l" t="t" r="r" b="b"/>
            <a:pathLst>
              <a:path w="416559" h="208914">
                <a:moveTo>
                  <a:pt x="116331" y="0"/>
                </a:moveTo>
                <a:lnTo>
                  <a:pt x="101219" y="0"/>
                </a:lnTo>
                <a:lnTo>
                  <a:pt x="97154" y="2158"/>
                </a:lnTo>
                <a:lnTo>
                  <a:pt x="16382" y="37718"/>
                </a:lnTo>
                <a:lnTo>
                  <a:pt x="9804" y="41655"/>
                </a:lnTo>
                <a:lnTo>
                  <a:pt x="4619" y="46640"/>
                </a:lnTo>
                <a:lnTo>
                  <a:pt x="1220" y="52435"/>
                </a:lnTo>
                <a:lnTo>
                  <a:pt x="0" y="58800"/>
                </a:lnTo>
                <a:lnTo>
                  <a:pt x="1220" y="65240"/>
                </a:lnTo>
                <a:lnTo>
                  <a:pt x="4619" y="71072"/>
                </a:lnTo>
                <a:lnTo>
                  <a:pt x="9804" y="76071"/>
                </a:lnTo>
                <a:lnTo>
                  <a:pt x="16382" y="80010"/>
                </a:lnTo>
                <a:lnTo>
                  <a:pt x="296925" y="205486"/>
                </a:lnTo>
                <a:lnTo>
                  <a:pt x="301117" y="207644"/>
                </a:lnTo>
                <a:lnTo>
                  <a:pt x="306577" y="208787"/>
                </a:lnTo>
                <a:lnTo>
                  <a:pt x="316102" y="208787"/>
                </a:lnTo>
                <a:lnTo>
                  <a:pt x="321564" y="207644"/>
                </a:lnTo>
                <a:lnTo>
                  <a:pt x="327151" y="205486"/>
                </a:lnTo>
                <a:lnTo>
                  <a:pt x="370897" y="184403"/>
                </a:lnTo>
                <a:lnTo>
                  <a:pt x="312039" y="184403"/>
                </a:lnTo>
                <a:lnTo>
                  <a:pt x="30099" y="58800"/>
                </a:lnTo>
                <a:lnTo>
                  <a:pt x="112268" y="23367"/>
                </a:lnTo>
                <a:lnTo>
                  <a:pt x="172306" y="23367"/>
                </a:lnTo>
                <a:lnTo>
                  <a:pt x="125856" y="2158"/>
                </a:lnTo>
                <a:lnTo>
                  <a:pt x="121793" y="1142"/>
                </a:lnTo>
                <a:lnTo>
                  <a:pt x="116331" y="0"/>
                </a:lnTo>
                <a:close/>
              </a:path>
              <a:path w="416559" h="208914">
                <a:moveTo>
                  <a:pt x="172306" y="23367"/>
                </a:moveTo>
                <a:lnTo>
                  <a:pt x="112268" y="23367"/>
                </a:lnTo>
                <a:lnTo>
                  <a:pt x="385952" y="148843"/>
                </a:lnTo>
                <a:lnTo>
                  <a:pt x="312039" y="184403"/>
                </a:lnTo>
                <a:lnTo>
                  <a:pt x="370897" y="184403"/>
                </a:lnTo>
                <a:lnTo>
                  <a:pt x="400939" y="169925"/>
                </a:lnTo>
                <a:lnTo>
                  <a:pt x="407372" y="165846"/>
                </a:lnTo>
                <a:lnTo>
                  <a:pt x="412115" y="160623"/>
                </a:lnTo>
                <a:lnTo>
                  <a:pt x="415047" y="154781"/>
                </a:lnTo>
                <a:lnTo>
                  <a:pt x="416051" y="148843"/>
                </a:lnTo>
                <a:lnTo>
                  <a:pt x="415047" y="142424"/>
                </a:lnTo>
                <a:lnTo>
                  <a:pt x="412115" y="136636"/>
                </a:lnTo>
                <a:lnTo>
                  <a:pt x="407372" y="131681"/>
                </a:lnTo>
                <a:lnTo>
                  <a:pt x="400939" y="127762"/>
                </a:lnTo>
                <a:lnTo>
                  <a:pt x="172306" y="23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74807" y="2229611"/>
            <a:ext cx="256540" cy="327660"/>
          </a:xfrm>
          <a:custGeom>
            <a:avLst/>
            <a:gdLst/>
            <a:ahLst/>
            <a:cxnLst/>
            <a:rect l="l" t="t" r="r" b="b"/>
            <a:pathLst>
              <a:path w="256540" h="327660">
                <a:moveTo>
                  <a:pt x="109474" y="57403"/>
                </a:moveTo>
                <a:lnTo>
                  <a:pt x="99949" y="57403"/>
                </a:lnTo>
                <a:lnTo>
                  <a:pt x="95885" y="58420"/>
                </a:lnTo>
                <a:lnTo>
                  <a:pt x="15113" y="97027"/>
                </a:lnTo>
                <a:lnTo>
                  <a:pt x="0" y="117983"/>
                </a:lnTo>
                <a:lnTo>
                  <a:pt x="0" y="303402"/>
                </a:lnTo>
                <a:lnTo>
                  <a:pt x="24638" y="327660"/>
                </a:lnTo>
                <a:lnTo>
                  <a:pt x="35560" y="327660"/>
                </a:lnTo>
                <a:lnTo>
                  <a:pt x="41021" y="326516"/>
                </a:lnTo>
                <a:lnTo>
                  <a:pt x="45212" y="324358"/>
                </a:lnTo>
                <a:lnTo>
                  <a:pt x="89279" y="303402"/>
                </a:lnTo>
                <a:lnTo>
                  <a:pt x="30099" y="303402"/>
                </a:lnTo>
                <a:lnTo>
                  <a:pt x="30099" y="117983"/>
                </a:lnTo>
                <a:lnTo>
                  <a:pt x="105410" y="81661"/>
                </a:lnTo>
                <a:lnTo>
                  <a:pt x="147827" y="81661"/>
                </a:lnTo>
                <a:lnTo>
                  <a:pt x="147827" y="61722"/>
                </a:lnTo>
                <a:lnTo>
                  <a:pt x="152409" y="59562"/>
                </a:lnTo>
                <a:lnTo>
                  <a:pt x="117728" y="59562"/>
                </a:lnTo>
                <a:lnTo>
                  <a:pt x="113665" y="58420"/>
                </a:lnTo>
                <a:lnTo>
                  <a:pt x="109474" y="57403"/>
                </a:lnTo>
                <a:close/>
              </a:path>
              <a:path w="256540" h="327660">
                <a:moveTo>
                  <a:pt x="256032" y="24257"/>
                </a:moveTo>
                <a:lnTo>
                  <a:pt x="227330" y="24257"/>
                </a:lnTo>
                <a:lnTo>
                  <a:pt x="227330" y="209676"/>
                </a:lnTo>
                <a:lnTo>
                  <a:pt x="30099" y="303402"/>
                </a:lnTo>
                <a:lnTo>
                  <a:pt x="89279" y="303402"/>
                </a:lnTo>
                <a:lnTo>
                  <a:pt x="242316" y="230632"/>
                </a:lnTo>
                <a:lnTo>
                  <a:pt x="250571" y="226187"/>
                </a:lnTo>
                <a:lnTo>
                  <a:pt x="256032" y="218439"/>
                </a:lnTo>
                <a:lnTo>
                  <a:pt x="256032" y="24257"/>
                </a:lnTo>
                <a:close/>
              </a:path>
              <a:path w="256540" h="327660">
                <a:moveTo>
                  <a:pt x="147827" y="81661"/>
                </a:moveTo>
                <a:lnTo>
                  <a:pt x="105410" y="81661"/>
                </a:lnTo>
                <a:lnTo>
                  <a:pt x="105410" y="137922"/>
                </a:lnTo>
                <a:lnTo>
                  <a:pt x="147827" y="116966"/>
                </a:lnTo>
                <a:lnTo>
                  <a:pt x="147827" y="81661"/>
                </a:lnTo>
                <a:close/>
              </a:path>
              <a:path w="256540" h="327660">
                <a:moveTo>
                  <a:pt x="231394" y="0"/>
                </a:moveTo>
                <a:lnTo>
                  <a:pt x="221742" y="0"/>
                </a:lnTo>
                <a:lnTo>
                  <a:pt x="216281" y="1142"/>
                </a:lnTo>
                <a:lnTo>
                  <a:pt x="212217" y="3301"/>
                </a:lnTo>
                <a:lnTo>
                  <a:pt x="132842" y="40766"/>
                </a:lnTo>
                <a:lnTo>
                  <a:pt x="124587" y="45212"/>
                </a:lnTo>
                <a:lnTo>
                  <a:pt x="119125" y="51815"/>
                </a:lnTo>
                <a:lnTo>
                  <a:pt x="117728" y="59562"/>
                </a:lnTo>
                <a:lnTo>
                  <a:pt x="152409" y="59562"/>
                </a:lnTo>
                <a:lnTo>
                  <a:pt x="227330" y="24257"/>
                </a:lnTo>
                <a:lnTo>
                  <a:pt x="256032" y="24257"/>
                </a:lnTo>
                <a:lnTo>
                  <a:pt x="236855" y="1142"/>
                </a:lnTo>
                <a:lnTo>
                  <a:pt x="23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76088" y="1589532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537460" y="0"/>
                </a:moveTo>
                <a:lnTo>
                  <a:pt x="507491" y="0"/>
                </a:lnTo>
                <a:lnTo>
                  <a:pt x="458615" y="2324"/>
                </a:lnTo>
                <a:lnTo>
                  <a:pt x="411054" y="9155"/>
                </a:lnTo>
                <a:lnTo>
                  <a:pt x="365020" y="20280"/>
                </a:lnTo>
                <a:lnTo>
                  <a:pt x="320726" y="35485"/>
                </a:lnTo>
                <a:lnTo>
                  <a:pt x="278384" y="54559"/>
                </a:lnTo>
                <a:lnTo>
                  <a:pt x="238208" y="77287"/>
                </a:lnTo>
                <a:lnTo>
                  <a:pt x="200410" y="103457"/>
                </a:lnTo>
                <a:lnTo>
                  <a:pt x="165203" y="132857"/>
                </a:lnTo>
                <a:lnTo>
                  <a:pt x="132799" y="165272"/>
                </a:lnTo>
                <a:lnTo>
                  <a:pt x="103410" y="200490"/>
                </a:lnTo>
                <a:lnTo>
                  <a:pt x="77251" y="238299"/>
                </a:lnTo>
                <a:lnTo>
                  <a:pt x="54532" y="278485"/>
                </a:lnTo>
                <a:lnTo>
                  <a:pt x="35467" y="320835"/>
                </a:lnTo>
                <a:lnTo>
                  <a:pt x="20269" y="365136"/>
                </a:lnTo>
                <a:lnTo>
                  <a:pt x="9150" y="411176"/>
                </a:lnTo>
                <a:lnTo>
                  <a:pt x="2323" y="458741"/>
                </a:lnTo>
                <a:lnTo>
                  <a:pt x="0" y="507618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507618"/>
                </a:lnTo>
                <a:lnTo>
                  <a:pt x="3042628" y="458741"/>
                </a:lnTo>
                <a:lnTo>
                  <a:pt x="3035801" y="411176"/>
                </a:lnTo>
                <a:lnTo>
                  <a:pt x="3024682" y="365136"/>
                </a:lnTo>
                <a:lnTo>
                  <a:pt x="3009484" y="320835"/>
                </a:lnTo>
                <a:lnTo>
                  <a:pt x="2990419" y="278485"/>
                </a:lnTo>
                <a:lnTo>
                  <a:pt x="2967700" y="238299"/>
                </a:lnTo>
                <a:lnTo>
                  <a:pt x="2941541" y="200490"/>
                </a:lnTo>
                <a:lnTo>
                  <a:pt x="2912152" y="165272"/>
                </a:lnTo>
                <a:lnTo>
                  <a:pt x="2879748" y="132857"/>
                </a:lnTo>
                <a:lnTo>
                  <a:pt x="2844541" y="103457"/>
                </a:lnTo>
                <a:lnTo>
                  <a:pt x="2806743" y="77287"/>
                </a:lnTo>
                <a:lnTo>
                  <a:pt x="2766567" y="54559"/>
                </a:lnTo>
                <a:lnTo>
                  <a:pt x="2724225" y="35485"/>
                </a:lnTo>
                <a:lnTo>
                  <a:pt x="2679931" y="20280"/>
                </a:lnTo>
                <a:lnTo>
                  <a:pt x="2633897" y="9155"/>
                </a:lnTo>
                <a:lnTo>
                  <a:pt x="2586336" y="2324"/>
                </a:lnTo>
                <a:lnTo>
                  <a:pt x="253746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884545" y="1704085"/>
            <a:ext cx="26013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0">
              <a:lnSpc>
                <a:spcPct val="100000"/>
              </a:lnSpc>
            </a:pPr>
            <a:r>
              <a:rPr spc="-15" dirty="0">
                <a:solidFill>
                  <a:schemeClr val="bg1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Pomaga</a:t>
            </a:r>
          </a:p>
        </p:txBody>
      </p:sp>
      <p:sp>
        <p:nvSpPr>
          <p:cNvPr id="34" name="object 34"/>
          <p:cNvSpPr/>
          <p:nvPr/>
        </p:nvSpPr>
        <p:spPr>
          <a:xfrm>
            <a:off x="5272278" y="1587246"/>
            <a:ext cx="3044825" cy="3968750"/>
          </a:xfrm>
          <a:custGeom>
            <a:avLst/>
            <a:gdLst/>
            <a:ahLst/>
            <a:cxnLst/>
            <a:rect l="l" t="t" r="r" b="b"/>
            <a:pathLst>
              <a:path w="3044825" h="3968750">
                <a:moveTo>
                  <a:pt x="0" y="507491"/>
                </a:moveTo>
                <a:lnTo>
                  <a:pt x="2323" y="458615"/>
                </a:lnTo>
                <a:lnTo>
                  <a:pt x="9150" y="411054"/>
                </a:lnTo>
                <a:lnTo>
                  <a:pt x="20269" y="365020"/>
                </a:lnTo>
                <a:lnTo>
                  <a:pt x="35467" y="320726"/>
                </a:lnTo>
                <a:lnTo>
                  <a:pt x="54532" y="278384"/>
                </a:lnTo>
                <a:lnTo>
                  <a:pt x="77251" y="238208"/>
                </a:lnTo>
                <a:lnTo>
                  <a:pt x="103410" y="200410"/>
                </a:lnTo>
                <a:lnTo>
                  <a:pt x="132799" y="165203"/>
                </a:lnTo>
                <a:lnTo>
                  <a:pt x="165203" y="132799"/>
                </a:lnTo>
                <a:lnTo>
                  <a:pt x="200410" y="103410"/>
                </a:lnTo>
                <a:lnTo>
                  <a:pt x="238208" y="77251"/>
                </a:lnTo>
                <a:lnTo>
                  <a:pt x="278384" y="54532"/>
                </a:lnTo>
                <a:lnTo>
                  <a:pt x="320726" y="35467"/>
                </a:lnTo>
                <a:lnTo>
                  <a:pt x="365020" y="20269"/>
                </a:lnTo>
                <a:lnTo>
                  <a:pt x="411054" y="9150"/>
                </a:lnTo>
                <a:lnTo>
                  <a:pt x="458615" y="2323"/>
                </a:lnTo>
                <a:lnTo>
                  <a:pt x="507492" y="0"/>
                </a:lnTo>
                <a:lnTo>
                  <a:pt x="2537332" y="0"/>
                </a:lnTo>
                <a:lnTo>
                  <a:pt x="2586209" y="2323"/>
                </a:lnTo>
                <a:lnTo>
                  <a:pt x="2633770" y="9150"/>
                </a:lnTo>
                <a:lnTo>
                  <a:pt x="2679804" y="20269"/>
                </a:lnTo>
                <a:lnTo>
                  <a:pt x="2724098" y="35467"/>
                </a:lnTo>
                <a:lnTo>
                  <a:pt x="2766440" y="54532"/>
                </a:lnTo>
                <a:lnTo>
                  <a:pt x="2806616" y="77251"/>
                </a:lnTo>
                <a:lnTo>
                  <a:pt x="2844414" y="103410"/>
                </a:lnTo>
                <a:lnTo>
                  <a:pt x="2879621" y="132799"/>
                </a:lnTo>
                <a:lnTo>
                  <a:pt x="2912025" y="165203"/>
                </a:lnTo>
                <a:lnTo>
                  <a:pt x="2941414" y="200410"/>
                </a:lnTo>
                <a:lnTo>
                  <a:pt x="2967573" y="238208"/>
                </a:lnTo>
                <a:lnTo>
                  <a:pt x="2990292" y="278384"/>
                </a:lnTo>
                <a:lnTo>
                  <a:pt x="3009357" y="320726"/>
                </a:lnTo>
                <a:lnTo>
                  <a:pt x="3024555" y="365020"/>
                </a:lnTo>
                <a:lnTo>
                  <a:pt x="3035674" y="411054"/>
                </a:lnTo>
                <a:lnTo>
                  <a:pt x="3042501" y="458615"/>
                </a:lnTo>
                <a:lnTo>
                  <a:pt x="3044825" y="507491"/>
                </a:lnTo>
                <a:lnTo>
                  <a:pt x="3044825" y="3461004"/>
                </a:lnTo>
                <a:lnTo>
                  <a:pt x="3042501" y="3509880"/>
                </a:lnTo>
                <a:lnTo>
                  <a:pt x="3035674" y="3557441"/>
                </a:lnTo>
                <a:lnTo>
                  <a:pt x="3024555" y="3603475"/>
                </a:lnTo>
                <a:lnTo>
                  <a:pt x="3009357" y="3647769"/>
                </a:lnTo>
                <a:lnTo>
                  <a:pt x="2990292" y="3690111"/>
                </a:lnTo>
                <a:lnTo>
                  <a:pt x="2967573" y="3730287"/>
                </a:lnTo>
                <a:lnTo>
                  <a:pt x="2941414" y="3768085"/>
                </a:lnTo>
                <a:lnTo>
                  <a:pt x="2912025" y="3803292"/>
                </a:lnTo>
                <a:lnTo>
                  <a:pt x="2879621" y="3835696"/>
                </a:lnTo>
                <a:lnTo>
                  <a:pt x="2844414" y="3865085"/>
                </a:lnTo>
                <a:lnTo>
                  <a:pt x="2806616" y="3891244"/>
                </a:lnTo>
                <a:lnTo>
                  <a:pt x="2766440" y="3913963"/>
                </a:lnTo>
                <a:lnTo>
                  <a:pt x="2724098" y="3933028"/>
                </a:lnTo>
                <a:lnTo>
                  <a:pt x="2679804" y="3948226"/>
                </a:lnTo>
                <a:lnTo>
                  <a:pt x="2633770" y="3959345"/>
                </a:lnTo>
                <a:lnTo>
                  <a:pt x="2586209" y="3966172"/>
                </a:lnTo>
                <a:lnTo>
                  <a:pt x="2537332" y="3968495"/>
                </a:lnTo>
                <a:lnTo>
                  <a:pt x="507492" y="3968495"/>
                </a:lnTo>
                <a:lnTo>
                  <a:pt x="458615" y="3966172"/>
                </a:lnTo>
                <a:lnTo>
                  <a:pt x="411054" y="3959345"/>
                </a:lnTo>
                <a:lnTo>
                  <a:pt x="365020" y="3948226"/>
                </a:lnTo>
                <a:lnTo>
                  <a:pt x="320726" y="3933028"/>
                </a:lnTo>
                <a:lnTo>
                  <a:pt x="278384" y="3913963"/>
                </a:lnTo>
                <a:lnTo>
                  <a:pt x="238208" y="3891244"/>
                </a:lnTo>
                <a:lnTo>
                  <a:pt x="200410" y="3865085"/>
                </a:lnTo>
                <a:lnTo>
                  <a:pt x="165203" y="3835696"/>
                </a:lnTo>
                <a:lnTo>
                  <a:pt x="132799" y="3803292"/>
                </a:lnTo>
                <a:lnTo>
                  <a:pt x="103410" y="3768085"/>
                </a:lnTo>
                <a:lnTo>
                  <a:pt x="77251" y="3730287"/>
                </a:lnTo>
                <a:lnTo>
                  <a:pt x="54532" y="3690111"/>
                </a:lnTo>
                <a:lnTo>
                  <a:pt x="35467" y="3647769"/>
                </a:lnTo>
                <a:lnTo>
                  <a:pt x="20269" y="3603475"/>
                </a:lnTo>
                <a:lnTo>
                  <a:pt x="9150" y="3557441"/>
                </a:lnTo>
                <a:lnTo>
                  <a:pt x="2323" y="3509880"/>
                </a:lnTo>
                <a:lnTo>
                  <a:pt x="0" y="3461004"/>
                </a:lnTo>
                <a:lnTo>
                  <a:pt x="0" y="507491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8349" y="2148077"/>
            <a:ext cx="620395" cy="422909"/>
          </a:xfrm>
          <a:custGeom>
            <a:avLst/>
            <a:gdLst/>
            <a:ahLst/>
            <a:cxnLst/>
            <a:rect l="l" t="t" r="r" b="b"/>
            <a:pathLst>
              <a:path w="620395" h="422910">
                <a:moveTo>
                  <a:pt x="277905" y="396239"/>
                </a:moveTo>
                <a:lnTo>
                  <a:pt x="244268" y="396239"/>
                </a:lnTo>
                <a:lnTo>
                  <a:pt x="259508" y="408939"/>
                </a:lnTo>
                <a:lnTo>
                  <a:pt x="264588" y="414020"/>
                </a:lnTo>
                <a:lnTo>
                  <a:pt x="270811" y="417830"/>
                </a:lnTo>
                <a:lnTo>
                  <a:pt x="276907" y="419100"/>
                </a:lnTo>
                <a:lnTo>
                  <a:pt x="277923" y="419100"/>
                </a:lnTo>
                <a:lnTo>
                  <a:pt x="284019" y="422910"/>
                </a:lnTo>
                <a:lnTo>
                  <a:pt x="305708" y="422910"/>
                </a:lnTo>
                <a:lnTo>
                  <a:pt x="313801" y="420370"/>
                </a:lnTo>
                <a:lnTo>
                  <a:pt x="321321" y="416560"/>
                </a:lnTo>
                <a:lnTo>
                  <a:pt x="327961" y="410210"/>
                </a:lnTo>
                <a:lnTo>
                  <a:pt x="332025" y="407670"/>
                </a:lnTo>
                <a:lnTo>
                  <a:pt x="334057" y="402589"/>
                </a:lnTo>
                <a:lnTo>
                  <a:pt x="292274" y="402589"/>
                </a:lnTo>
                <a:lnTo>
                  <a:pt x="285035" y="401320"/>
                </a:lnTo>
                <a:lnTo>
                  <a:pt x="284019" y="401320"/>
                </a:lnTo>
                <a:lnTo>
                  <a:pt x="283003" y="400050"/>
                </a:lnTo>
                <a:lnTo>
                  <a:pt x="281987" y="400050"/>
                </a:lnTo>
                <a:lnTo>
                  <a:pt x="280971" y="398780"/>
                </a:lnTo>
                <a:lnTo>
                  <a:pt x="277905" y="396239"/>
                </a:lnTo>
                <a:close/>
              </a:path>
              <a:path w="620395" h="422910">
                <a:moveTo>
                  <a:pt x="414702" y="396239"/>
                </a:moveTo>
                <a:lnTo>
                  <a:pt x="337105" y="396239"/>
                </a:lnTo>
                <a:lnTo>
                  <a:pt x="341169" y="401320"/>
                </a:lnTo>
                <a:lnTo>
                  <a:pt x="346376" y="405130"/>
                </a:lnTo>
                <a:lnTo>
                  <a:pt x="352472" y="408939"/>
                </a:lnTo>
                <a:lnTo>
                  <a:pt x="358568" y="411480"/>
                </a:lnTo>
                <a:lnTo>
                  <a:pt x="359584" y="411480"/>
                </a:lnTo>
                <a:lnTo>
                  <a:pt x="365680" y="414020"/>
                </a:lnTo>
                <a:lnTo>
                  <a:pt x="371903" y="415289"/>
                </a:lnTo>
                <a:lnTo>
                  <a:pt x="379015" y="415289"/>
                </a:lnTo>
                <a:lnTo>
                  <a:pt x="387369" y="414020"/>
                </a:lnTo>
                <a:lnTo>
                  <a:pt x="395462" y="411480"/>
                </a:lnTo>
                <a:lnTo>
                  <a:pt x="402982" y="407670"/>
                </a:lnTo>
                <a:lnTo>
                  <a:pt x="409622" y="402589"/>
                </a:lnTo>
                <a:lnTo>
                  <a:pt x="414702" y="396239"/>
                </a:lnTo>
                <a:close/>
              </a:path>
              <a:path w="620395" h="422910">
                <a:moveTo>
                  <a:pt x="199818" y="381000"/>
                </a:moveTo>
                <a:lnTo>
                  <a:pt x="171751" y="381000"/>
                </a:lnTo>
                <a:lnTo>
                  <a:pt x="172767" y="384810"/>
                </a:lnTo>
                <a:lnTo>
                  <a:pt x="174799" y="388620"/>
                </a:lnTo>
                <a:lnTo>
                  <a:pt x="177847" y="391160"/>
                </a:lnTo>
                <a:lnTo>
                  <a:pt x="190166" y="402589"/>
                </a:lnTo>
                <a:lnTo>
                  <a:pt x="195105" y="407670"/>
                </a:lnTo>
                <a:lnTo>
                  <a:pt x="200723" y="410210"/>
                </a:lnTo>
                <a:lnTo>
                  <a:pt x="206936" y="412750"/>
                </a:lnTo>
                <a:lnTo>
                  <a:pt x="221789" y="412750"/>
                </a:lnTo>
                <a:lnTo>
                  <a:pt x="229917" y="408939"/>
                </a:lnTo>
                <a:lnTo>
                  <a:pt x="236013" y="402589"/>
                </a:lnTo>
                <a:lnTo>
                  <a:pt x="244268" y="396239"/>
                </a:lnTo>
                <a:lnTo>
                  <a:pt x="277905" y="396239"/>
                </a:lnTo>
                <a:lnTo>
                  <a:pt x="271773" y="391160"/>
                </a:lnTo>
                <a:lnTo>
                  <a:pt x="210486" y="391160"/>
                </a:lnTo>
                <a:lnTo>
                  <a:pt x="207438" y="389889"/>
                </a:lnTo>
                <a:lnTo>
                  <a:pt x="205406" y="387350"/>
                </a:lnTo>
                <a:lnTo>
                  <a:pt x="199818" y="381000"/>
                </a:lnTo>
                <a:close/>
              </a:path>
              <a:path w="620395" h="422910">
                <a:moveTo>
                  <a:pt x="306498" y="335280"/>
                </a:moveTo>
                <a:lnTo>
                  <a:pt x="295322" y="335280"/>
                </a:lnTo>
                <a:lnTo>
                  <a:pt x="290115" y="341630"/>
                </a:lnTo>
                <a:lnTo>
                  <a:pt x="290115" y="353060"/>
                </a:lnTo>
                <a:lnTo>
                  <a:pt x="293290" y="358139"/>
                </a:lnTo>
                <a:lnTo>
                  <a:pt x="297354" y="359410"/>
                </a:lnTo>
                <a:lnTo>
                  <a:pt x="311578" y="372110"/>
                </a:lnTo>
                <a:lnTo>
                  <a:pt x="313610" y="381000"/>
                </a:lnTo>
                <a:lnTo>
                  <a:pt x="311578" y="388620"/>
                </a:lnTo>
                <a:lnTo>
                  <a:pt x="305482" y="393700"/>
                </a:lnTo>
                <a:lnTo>
                  <a:pt x="300402" y="400050"/>
                </a:lnTo>
                <a:lnTo>
                  <a:pt x="292274" y="402589"/>
                </a:lnTo>
                <a:lnTo>
                  <a:pt x="334057" y="402589"/>
                </a:lnTo>
                <a:lnTo>
                  <a:pt x="336089" y="396239"/>
                </a:lnTo>
                <a:lnTo>
                  <a:pt x="414702" y="396239"/>
                </a:lnTo>
                <a:lnTo>
                  <a:pt x="415515" y="394970"/>
                </a:lnTo>
                <a:lnTo>
                  <a:pt x="373935" y="394970"/>
                </a:lnTo>
                <a:lnTo>
                  <a:pt x="366696" y="392430"/>
                </a:lnTo>
                <a:lnTo>
                  <a:pt x="365680" y="392430"/>
                </a:lnTo>
                <a:lnTo>
                  <a:pt x="364664" y="391160"/>
                </a:lnTo>
                <a:lnTo>
                  <a:pt x="362632" y="391160"/>
                </a:lnTo>
                <a:lnTo>
                  <a:pt x="336089" y="364489"/>
                </a:lnTo>
                <a:lnTo>
                  <a:pt x="335073" y="364489"/>
                </a:lnTo>
                <a:lnTo>
                  <a:pt x="326846" y="355600"/>
                </a:lnTo>
                <a:lnTo>
                  <a:pt x="315678" y="342900"/>
                </a:lnTo>
                <a:lnTo>
                  <a:pt x="312594" y="339089"/>
                </a:lnTo>
                <a:lnTo>
                  <a:pt x="309546" y="336550"/>
                </a:lnTo>
                <a:lnTo>
                  <a:pt x="306498" y="335280"/>
                </a:lnTo>
                <a:close/>
              </a:path>
              <a:path w="620395" h="422910">
                <a:moveTo>
                  <a:pt x="340153" y="285750"/>
                </a:moveTo>
                <a:lnTo>
                  <a:pt x="328977" y="285750"/>
                </a:lnTo>
                <a:lnTo>
                  <a:pt x="323897" y="289560"/>
                </a:lnTo>
                <a:lnTo>
                  <a:pt x="323897" y="300989"/>
                </a:lnTo>
                <a:lnTo>
                  <a:pt x="324913" y="304800"/>
                </a:lnTo>
                <a:lnTo>
                  <a:pt x="328977" y="306070"/>
                </a:lnTo>
                <a:lnTo>
                  <a:pt x="328977" y="307339"/>
                </a:lnTo>
                <a:lnTo>
                  <a:pt x="393239" y="364489"/>
                </a:lnTo>
                <a:lnTo>
                  <a:pt x="393239" y="369570"/>
                </a:lnTo>
                <a:lnTo>
                  <a:pt x="394255" y="374650"/>
                </a:lnTo>
                <a:lnTo>
                  <a:pt x="391207" y="381000"/>
                </a:lnTo>
                <a:lnTo>
                  <a:pt x="387143" y="386080"/>
                </a:lnTo>
                <a:lnTo>
                  <a:pt x="382063" y="391160"/>
                </a:lnTo>
                <a:lnTo>
                  <a:pt x="373935" y="394970"/>
                </a:lnTo>
                <a:lnTo>
                  <a:pt x="415515" y="394970"/>
                </a:lnTo>
                <a:lnTo>
                  <a:pt x="418766" y="389889"/>
                </a:lnTo>
                <a:lnTo>
                  <a:pt x="419782" y="382270"/>
                </a:lnTo>
                <a:lnTo>
                  <a:pt x="453374" y="382270"/>
                </a:lnTo>
                <a:lnTo>
                  <a:pt x="460704" y="377189"/>
                </a:lnTo>
                <a:lnTo>
                  <a:pt x="466772" y="372110"/>
                </a:lnTo>
                <a:lnTo>
                  <a:pt x="472110" y="365760"/>
                </a:lnTo>
                <a:lnTo>
                  <a:pt x="472734" y="364489"/>
                </a:lnTo>
                <a:lnTo>
                  <a:pt x="432101" y="364489"/>
                </a:lnTo>
                <a:lnTo>
                  <a:pt x="423846" y="363220"/>
                </a:lnTo>
                <a:lnTo>
                  <a:pt x="423846" y="361950"/>
                </a:lnTo>
                <a:lnTo>
                  <a:pt x="421814" y="361950"/>
                </a:lnTo>
                <a:lnTo>
                  <a:pt x="420798" y="360680"/>
                </a:lnTo>
                <a:lnTo>
                  <a:pt x="420798" y="359410"/>
                </a:lnTo>
                <a:lnTo>
                  <a:pt x="417750" y="358139"/>
                </a:lnTo>
                <a:lnTo>
                  <a:pt x="415718" y="351789"/>
                </a:lnTo>
                <a:lnTo>
                  <a:pt x="412670" y="346710"/>
                </a:lnTo>
                <a:lnTo>
                  <a:pt x="407590" y="342900"/>
                </a:lnTo>
                <a:lnTo>
                  <a:pt x="344217" y="287020"/>
                </a:lnTo>
                <a:lnTo>
                  <a:pt x="340153" y="285750"/>
                </a:lnTo>
                <a:close/>
              </a:path>
              <a:path w="620395" h="422910">
                <a:moveTo>
                  <a:pt x="263572" y="330200"/>
                </a:moveTo>
                <a:lnTo>
                  <a:pt x="228901" y="330200"/>
                </a:lnTo>
                <a:lnTo>
                  <a:pt x="231949" y="331470"/>
                </a:lnTo>
                <a:lnTo>
                  <a:pt x="233981" y="332739"/>
                </a:lnTo>
                <a:lnTo>
                  <a:pt x="247316" y="345439"/>
                </a:lnTo>
                <a:lnTo>
                  <a:pt x="252396" y="349250"/>
                </a:lnTo>
                <a:lnTo>
                  <a:pt x="251380" y="356870"/>
                </a:lnTo>
                <a:lnTo>
                  <a:pt x="247316" y="360680"/>
                </a:lnTo>
                <a:lnTo>
                  <a:pt x="218741" y="389889"/>
                </a:lnTo>
                <a:lnTo>
                  <a:pt x="215693" y="391160"/>
                </a:lnTo>
                <a:lnTo>
                  <a:pt x="271773" y="391160"/>
                </a:lnTo>
                <a:lnTo>
                  <a:pt x="259508" y="381000"/>
                </a:lnTo>
                <a:lnTo>
                  <a:pt x="263572" y="375920"/>
                </a:lnTo>
                <a:lnTo>
                  <a:pt x="270644" y="365760"/>
                </a:lnTo>
                <a:lnTo>
                  <a:pt x="273192" y="353060"/>
                </a:lnTo>
                <a:lnTo>
                  <a:pt x="270930" y="340360"/>
                </a:lnTo>
                <a:lnTo>
                  <a:pt x="263572" y="330200"/>
                </a:lnTo>
                <a:close/>
              </a:path>
              <a:path w="620395" h="422910">
                <a:moveTo>
                  <a:pt x="453374" y="382270"/>
                </a:moveTo>
                <a:lnTo>
                  <a:pt x="420798" y="382270"/>
                </a:lnTo>
                <a:lnTo>
                  <a:pt x="426005" y="384810"/>
                </a:lnTo>
                <a:lnTo>
                  <a:pt x="431085" y="386080"/>
                </a:lnTo>
                <a:lnTo>
                  <a:pt x="436165" y="386080"/>
                </a:lnTo>
                <a:lnTo>
                  <a:pt x="445091" y="384810"/>
                </a:lnTo>
                <a:lnTo>
                  <a:pt x="453374" y="382270"/>
                </a:lnTo>
                <a:close/>
              </a:path>
              <a:path w="620395" h="422910">
                <a:moveTo>
                  <a:pt x="140433" y="350520"/>
                </a:moveTo>
                <a:lnTo>
                  <a:pt x="113585" y="350520"/>
                </a:lnTo>
                <a:lnTo>
                  <a:pt x="113585" y="351789"/>
                </a:lnTo>
                <a:lnTo>
                  <a:pt x="117649" y="359410"/>
                </a:lnTo>
                <a:lnTo>
                  <a:pt x="121713" y="363220"/>
                </a:lnTo>
                <a:lnTo>
                  <a:pt x="132889" y="374650"/>
                </a:lnTo>
                <a:lnTo>
                  <a:pt x="137900" y="378460"/>
                </a:lnTo>
                <a:lnTo>
                  <a:pt x="143541" y="382270"/>
                </a:lnTo>
                <a:lnTo>
                  <a:pt x="149731" y="383539"/>
                </a:lnTo>
                <a:lnTo>
                  <a:pt x="156384" y="384810"/>
                </a:lnTo>
                <a:lnTo>
                  <a:pt x="161591" y="384810"/>
                </a:lnTo>
                <a:lnTo>
                  <a:pt x="165655" y="382270"/>
                </a:lnTo>
                <a:lnTo>
                  <a:pt x="170735" y="381000"/>
                </a:lnTo>
                <a:lnTo>
                  <a:pt x="199818" y="381000"/>
                </a:lnTo>
                <a:lnTo>
                  <a:pt x="194230" y="374650"/>
                </a:lnTo>
                <a:lnTo>
                  <a:pt x="192198" y="373380"/>
                </a:lnTo>
                <a:lnTo>
                  <a:pt x="191182" y="370839"/>
                </a:lnTo>
                <a:lnTo>
                  <a:pt x="191182" y="364489"/>
                </a:lnTo>
                <a:lnTo>
                  <a:pt x="192198" y="363220"/>
                </a:lnTo>
                <a:lnTo>
                  <a:pt x="152320" y="363220"/>
                </a:lnTo>
                <a:lnTo>
                  <a:pt x="148256" y="359410"/>
                </a:lnTo>
                <a:lnTo>
                  <a:pt x="140433" y="350520"/>
                </a:lnTo>
                <a:close/>
              </a:path>
              <a:path w="620395" h="422910">
                <a:moveTo>
                  <a:pt x="410202" y="255270"/>
                </a:moveTo>
                <a:lnTo>
                  <a:pt x="372919" y="255270"/>
                </a:lnTo>
                <a:lnTo>
                  <a:pt x="373935" y="256539"/>
                </a:lnTo>
                <a:lnTo>
                  <a:pt x="443277" y="321310"/>
                </a:lnTo>
                <a:lnTo>
                  <a:pt x="448357" y="327660"/>
                </a:lnTo>
                <a:lnTo>
                  <a:pt x="450516" y="332739"/>
                </a:lnTo>
                <a:lnTo>
                  <a:pt x="451532" y="339089"/>
                </a:lnTo>
                <a:lnTo>
                  <a:pt x="451532" y="344170"/>
                </a:lnTo>
                <a:lnTo>
                  <a:pt x="449373" y="350520"/>
                </a:lnTo>
                <a:lnTo>
                  <a:pt x="445309" y="355600"/>
                </a:lnTo>
                <a:lnTo>
                  <a:pt x="439213" y="360680"/>
                </a:lnTo>
                <a:lnTo>
                  <a:pt x="432101" y="364489"/>
                </a:lnTo>
                <a:lnTo>
                  <a:pt x="472734" y="364489"/>
                </a:lnTo>
                <a:lnTo>
                  <a:pt x="475853" y="358139"/>
                </a:lnTo>
                <a:lnTo>
                  <a:pt x="477881" y="350520"/>
                </a:lnTo>
                <a:lnTo>
                  <a:pt x="477992" y="345439"/>
                </a:lnTo>
                <a:lnTo>
                  <a:pt x="478075" y="335280"/>
                </a:lnTo>
                <a:lnTo>
                  <a:pt x="485187" y="335280"/>
                </a:lnTo>
                <a:lnTo>
                  <a:pt x="520096" y="314960"/>
                </a:lnTo>
                <a:lnTo>
                  <a:pt x="520836" y="313689"/>
                </a:lnTo>
                <a:lnTo>
                  <a:pt x="472868" y="313689"/>
                </a:lnTo>
                <a:lnTo>
                  <a:pt x="471852" y="312420"/>
                </a:lnTo>
                <a:lnTo>
                  <a:pt x="470836" y="312420"/>
                </a:lnTo>
                <a:lnTo>
                  <a:pt x="469820" y="311150"/>
                </a:lnTo>
                <a:lnTo>
                  <a:pt x="467788" y="311150"/>
                </a:lnTo>
                <a:lnTo>
                  <a:pt x="440086" y="284480"/>
                </a:lnTo>
                <a:lnTo>
                  <a:pt x="418195" y="262889"/>
                </a:lnTo>
                <a:lnTo>
                  <a:pt x="410202" y="255270"/>
                </a:lnTo>
                <a:close/>
              </a:path>
              <a:path w="620395" h="422910">
                <a:moveTo>
                  <a:pt x="235954" y="274320"/>
                </a:moveTo>
                <a:lnTo>
                  <a:pt x="205406" y="274320"/>
                </a:lnTo>
                <a:lnTo>
                  <a:pt x="207438" y="276860"/>
                </a:lnTo>
                <a:lnTo>
                  <a:pt x="218741" y="289560"/>
                </a:lnTo>
                <a:lnTo>
                  <a:pt x="222805" y="293370"/>
                </a:lnTo>
                <a:lnTo>
                  <a:pt x="222805" y="299720"/>
                </a:lnTo>
                <a:lnTo>
                  <a:pt x="218741" y="304800"/>
                </a:lnTo>
                <a:lnTo>
                  <a:pt x="163623" y="359410"/>
                </a:lnTo>
                <a:lnTo>
                  <a:pt x="159432" y="363220"/>
                </a:lnTo>
                <a:lnTo>
                  <a:pt x="192198" y="363220"/>
                </a:lnTo>
                <a:lnTo>
                  <a:pt x="222805" y="332739"/>
                </a:lnTo>
                <a:lnTo>
                  <a:pt x="228901" y="330200"/>
                </a:lnTo>
                <a:lnTo>
                  <a:pt x="263572" y="330200"/>
                </a:lnTo>
                <a:lnTo>
                  <a:pt x="252396" y="317500"/>
                </a:lnTo>
                <a:lnTo>
                  <a:pt x="249348" y="314960"/>
                </a:lnTo>
                <a:lnTo>
                  <a:pt x="241220" y="311150"/>
                </a:lnTo>
                <a:lnTo>
                  <a:pt x="241220" y="309880"/>
                </a:lnTo>
                <a:lnTo>
                  <a:pt x="244123" y="299720"/>
                </a:lnTo>
                <a:lnTo>
                  <a:pt x="243871" y="290830"/>
                </a:lnTo>
                <a:lnTo>
                  <a:pt x="240738" y="280670"/>
                </a:lnTo>
                <a:lnTo>
                  <a:pt x="235954" y="274320"/>
                </a:lnTo>
                <a:close/>
              </a:path>
              <a:path w="620395" h="422910">
                <a:moveTo>
                  <a:pt x="91439" y="6350"/>
                </a:moveTo>
                <a:lnTo>
                  <a:pt x="57451" y="24130"/>
                </a:lnTo>
                <a:lnTo>
                  <a:pt x="10461" y="87630"/>
                </a:lnTo>
                <a:lnTo>
                  <a:pt x="0" y="128270"/>
                </a:lnTo>
                <a:lnTo>
                  <a:pt x="5586" y="147320"/>
                </a:lnTo>
                <a:lnTo>
                  <a:pt x="12493" y="161289"/>
                </a:lnTo>
                <a:lnTo>
                  <a:pt x="35988" y="201930"/>
                </a:lnTo>
                <a:lnTo>
                  <a:pt x="37004" y="204470"/>
                </a:lnTo>
                <a:lnTo>
                  <a:pt x="42084" y="208280"/>
                </a:lnTo>
                <a:lnTo>
                  <a:pt x="52244" y="214630"/>
                </a:lnTo>
                <a:lnTo>
                  <a:pt x="53260" y="214630"/>
                </a:lnTo>
                <a:lnTo>
                  <a:pt x="33956" y="233680"/>
                </a:lnTo>
                <a:lnTo>
                  <a:pt x="26455" y="245110"/>
                </a:lnTo>
                <a:lnTo>
                  <a:pt x="23955" y="256539"/>
                </a:lnTo>
                <a:lnTo>
                  <a:pt x="26455" y="269239"/>
                </a:lnTo>
                <a:lnTo>
                  <a:pt x="33956" y="280670"/>
                </a:lnTo>
                <a:lnTo>
                  <a:pt x="45132" y="292100"/>
                </a:lnTo>
                <a:lnTo>
                  <a:pt x="48180" y="294639"/>
                </a:lnTo>
                <a:lnTo>
                  <a:pt x="52244" y="298450"/>
                </a:lnTo>
                <a:lnTo>
                  <a:pt x="57451" y="300989"/>
                </a:lnTo>
                <a:lnTo>
                  <a:pt x="56880" y="308610"/>
                </a:lnTo>
                <a:lnTo>
                  <a:pt x="58213" y="317500"/>
                </a:lnTo>
                <a:lnTo>
                  <a:pt x="61452" y="325120"/>
                </a:lnTo>
                <a:lnTo>
                  <a:pt x="66595" y="332739"/>
                </a:lnTo>
                <a:lnTo>
                  <a:pt x="77771" y="342900"/>
                </a:lnTo>
                <a:lnTo>
                  <a:pt x="82782" y="347980"/>
                </a:lnTo>
                <a:lnTo>
                  <a:pt x="88423" y="350520"/>
                </a:lnTo>
                <a:lnTo>
                  <a:pt x="94613" y="353060"/>
                </a:lnTo>
                <a:lnTo>
                  <a:pt x="101266" y="354330"/>
                </a:lnTo>
                <a:lnTo>
                  <a:pt x="105330" y="354330"/>
                </a:lnTo>
                <a:lnTo>
                  <a:pt x="109521" y="353060"/>
                </a:lnTo>
                <a:lnTo>
                  <a:pt x="113585" y="350520"/>
                </a:lnTo>
                <a:lnTo>
                  <a:pt x="140433" y="350520"/>
                </a:lnTo>
                <a:lnTo>
                  <a:pt x="137080" y="346710"/>
                </a:lnTo>
                <a:lnTo>
                  <a:pt x="132889" y="342900"/>
                </a:lnTo>
                <a:lnTo>
                  <a:pt x="132889" y="336550"/>
                </a:lnTo>
                <a:lnTo>
                  <a:pt x="137897" y="331470"/>
                </a:lnTo>
                <a:lnTo>
                  <a:pt x="98218" y="331470"/>
                </a:lnTo>
                <a:lnTo>
                  <a:pt x="95170" y="330200"/>
                </a:lnTo>
                <a:lnTo>
                  <a:pt x="93138" y="327660"/>
                </a:lnTo>
                <a:lnTo>
                  <a:pt x="81962" y="316230"/>
                </a:lnTo>
                <a:lnTo>
                  <a:pt x="77771" y="311150"/>
                </a:lnTo>
                <a:lnTo>
                  <a:pt x="77771" y="306070"/>
                </a:lnTo>
                <a:lnTo>
                  <a:pt x="81962" y="300989"/>
                </a:lnTo>
                <a:lnTo>
                  <a:pt x="87042" y="295910"/>
                </a:lnTo>
                <a:lnTo>
                  <a:pt x="88058" y="294639"/>
                </a:lnTo>
                <a:lnTo>
                  <a:pt x="90090" y="294639"/>
                </a:lnTo>
                <a:lnTo>
                  <a:pt x="91106" y="292100"/>
                </a:lnTo>
                <a:lnTo>
                  <a:pt x="104130" y="279400"/>
                </a:lnTo>
                <a:lnTo>
                  <a:pt x="62531" y="279400"/>
                </a:lnTo>
                <a:lnTo>
                  <a:pt x="60499" y="276860"/>
                </a:lnTo>
                <a:lnTo>
                  <a:pt x="49196" y="264160"/>
                </a:lnTo>
                <a:lnTo>
                  <a:pt x="45132" y="260350"/>
                </a:lnTo>
                <a:lnTo>
                  <a:pt x="45132" y="254000"/>
                </a:lnTo>
                <a:lnTo>
                  <a:pt x="49196" y="250189"/>
                </a:lnTo>
                <a:lnTo>
                  <a:pt x="106703" y="193039"/>
                </a:lnTo>
                <a:lnTo>
                  <a:pt x="67611" y="193039"/>
                </a:lnTo>
                <a:lnTo>
                  <a:pt x="60499" y="190500"/>
                </a:lnTo>
                <a:lnTo>
                  <a:pt x="55419" y="185420"/>
                </a:lnTo>
                <a:lnTo>
                  <a:pt x="30908" y="143510"/>
                </a:lnTo>
                <a:lnTo>
                  <a:pt x="25820" y="132080"/>
                </a:lnTo>
                <a:lnTo>
                  <a:pt x="23447" y="121920"/>
                </a:lnTo>
                <a:lnTo>
                  <a:pt x="24550" y="113030"/>
                </a:lnTo>
                <a:lnTo>
                  <a:pt x="29892" y="104139"/>
                </a:lnTo>
                <a:lnTo>
                  <a:pt x="75739" y="41910"/>
                </a:lnTo>
                <a:lnTo>
                  <a:pt x="83863" y="35560"/>
                </a:lnTo>
                <a:lnTo>
                  <a:pt x="92249" y="33020"/>
                </a:lnTo>
                <a:lnTo>
                  <a:pt x="444957" y="33020"/>
                </a:lnTo>
                <a:lnTo>
                  <a:pt x="427293" y="27939"/>
                </a:lnTo>
                <a:lnTo>
                  <a:pt x="416508" y="25400"/>
                </a:lnTo>
                <a:lnTo>
                  <a:pt x="143811" y="25400"/>
                </a:lnTo>
                <a:lnTo>
                  <a:pt x="135774" y="24130"/>
                </a:lnTo>
                <a:lnTo>
                  <a:pt x="130857" y="21589"/>
                </a:lnTo>
                <a:lnTo>
                  <a:pt x="110333" y="10160"/>
                </a:lnTo>
                <a:lnTo>
                  <a:pt x="91439" y="6350"/>
                </a:lnTo>
                <a:close/>
              </a:path>
              <a:path w="620395" h="422910">
                <a:moveTo>
                  <a:pt x="485187" y="335280"/>
                </a:moveTo>
                <a:lnTo>
                  <a:pt x="481123" y="335280"/>
                </a:lnTo>
                <a:lnTo>
                  <a:pt x="483155" y="336550"/>
                </a:lnTo>
                <a:lnTo>
                  <a:pt x="485187" y="335280"/>
                </a:lnTo>
                <a:close/>
              </a:path>
              <a:path w="620395" h="422910">
                <a:moveTo>
                  <a:pt x="205609" y="219710"/>
                </a:moveTo>
                <a:lnTo>
                  <a:pt x="172767" y="219710"/>
                </a:lnTo>
                <a:lnTo>
                  <a:pt x="174799" y="220980"/>
                </a:lnTo>
                <a:lnTo>
                  <a:pt x="190166" y="236220"/>
                </a:lnTo>
                <a:lnTo>
                  <a:pt x="191182" y="238760"/>
                </a:lnTo>
                <a:lnTo>
                  <a:pt x="191182" y="243839"/>
                </a:lnTo>
                <a:lnTo>
                  <a:pt x="190166" y="247650"/>
                </a:lnTo>
                <a:lnTo>
                  <a:pt x="108505" y="327660"/>
                </a:lnTo>
                <a:lnTo>
                  <a:pt x="106346" y="330200"/>
                </a:lnTo>
                <a:lnTo>
                  <a:pt x="104314" y="331470"/>
                </a:lnTo>
                <a:lnTo>
                  <a:pt x="137897" y="331470"/>
                </a:lnTo>
                <a:lnTo>
                  <a:pt x="194230" y="274320"/>
                </a:lnTo>
                <a:lnTo>
                  <a:pt x="235954" y="274320"/>
                </a:lnTo>
                <a:lnTo>
                  <a:pt x="211502" y="254000"/>
                </a:lnTo>
                <a:lnTo>
                  <a:pt x="211502" y="252730"/>
                </a:lnTo>
                <a:lnTo>
                  <a:pt x="212518" y="248920"/>
                </a:lnTo>
                <a:lnTo>
                  <a:pt x="213661" y="245110"/>
                </a:lnTo>
                <a:lnTo>
                  <a:pt x="213661" y="232410"/>
                </a:lnTo>
                <a:lnTo>
                  <a:pt x="210486" y="224789"/>
                </a:lnTo>
                <a:lnTo>
                  <a:pt x="205609" y="219710"/>
                </a:lnTo>
                <a:close/>
              </a:path>
              <a:path w="620395" h="422910">
                <a:moveTo>
                  <a:pt x="372921" y="123189"/>
                </a:moveTo>
                <a:lnTo>
                  <a:pt x="333752" y="123189"/>
                </a:lnTo>
                <a:lnTo>
                  <a:pt x="340153" y="125730"/>
                </a:lnTo>
                <a:lnTo>
                  <a:pt x="369310" y="156210"/>
                </a:lnTo>
                <a:lnTo>
                  <a:pt x="410241" y="196850"/>
                </a:lnTo>
                <a:lnTo>
                  <a:pt x="448292" y="233680"/>
                </a:lnTo>
                <a:lnTo>
                  <a:pt x="491283" y="273050"/>
                </a:lnTo>
                <a:lnTo>
                  <a:pt x="496363" y="276860"/>
                </a:lnTo>
                <a:lnTo>
                  <a:pt x="498395" y="283210"/>
                </a:lnTo>
                <a:lnTo>
                  <a:pt x="498395" y="289560"/>
                </a:lnTo>
                <a:lnTo>
                  <a:pt x="499411" y="294639"/>
                </a:lnTo>
                <a:lnTo>
                  <a:pt x="496363" y="300989"/>
                </a:lnTo>
                <a:lnTo>
                  <a:pt x="488235" y="311150"/>
                </a:lnTo>
                <a:lnTo>
                  <a:pt x="483155" y="312420"/>
                </a:lnTo>
                <a:lnTo>
                  <a:pt x="475916" y="313689"/>
                </a:lnTo>
                <a:lnTo>
                  <a:pt x="520836" y="313689"/>
                </a:lnTo>
                <a:lnTo>
                  <a:pt x="523795" y="308610"/>
                </a:lnTo>
                <a:lnTo>
                  <a:pt x="525780" y="300989"/>
                </a:lnTo>
                <a:lnTo>
                  <a:pt x="525954" y="292100"/>
                </a:lnTo>
                <a:lnTo>
                  <a:pt x="525033" y="284480"/>
                </a:lnTo>
                <a:lnTo>
                  <a:pt x="522398" y="275589"/>
                </a:lnTo>
                <a:lnTo>
                  <a:pt x="518239" y="269239"/>
                </a:lnTo>
                <a:lnTo>
                  <a:pt x="512746" y="262889"/>
                </a:lnTo>
                <a:lnTo>
                  <a:pt x="503602" y="252730"/>
                </a:lnTo>
                <a:lnTo>
                  <a:pt x="504618" y="252730"/>
                </a:lnTo>
                <a:lnTo>
                  <a:pt x="510714" y="251460"/>
                </a:lnTo>
                <a:lnTo>
                  <a:pt x="522906" y="242570"/>
                </a:lnTo>
                <a:lnTo>
                  <a:pt x="535422" y="229870"/>
                </a:lnTo>
                <a:lnTo>
                  <a:pt x="483155" y="229870"/>
                </a:lnTo>
                <a:lnTo>
                  <a:pt x="478075" y="228600"/>
                </a:lnTo>
                <a:lnTo>
                  <a:pt x="473884" y="226060"/>
                </a:lnTo>
                <a:lnTo>
                  <a:pt x="460676" y="213360"/>
                </a:lnTo>
                <a:lnTo>
                  <a:pt x="457628" y="209550"/>
                </a:lnTo>
                <a:lnTo>
                  <a:pt x="372921" y="123189"/>
                </a:lnTo>
                <a:close/>
              </a:path>
              <a:path w="620395" h="422910">
                <a:moveTo>
                  <a:pt x="153336" y="186689"/>
                </a:moveTo>
                <a:lnTo>
                  <a:pt x="120697" y="186689"/>
                </a:lnTo>
                <a:lnTo>
                  <a:pt x="123745" y="187960"/>
                </a:lnTo>
                <a:lnTo>
                  <a:pt x="125777" y="189230"/>
                </a:lnTo>
                <a:lnTo>
                  <a:pt x="137080" y="200660"/>
                </a:lnTo>
                <a:lnTo>
                  <a:pt x="140128" y="205739"/>
                </a:lnTo>
                <a:lnTo>
                  <a:pt x="141144" y="209550"/>
                </a:lnTo>
                <a:lnTo>
                  <a:pt x="139112" y="213360"/>
                </a:lnTo>
                <a:lnTo>
                  <a:pt x="72691" y="279400"/>
                </a:lnTo>
                <a:lnTo>
                  <a:pt x="104130" y="279400"/>
                </a:lnTo>
                <a:lnTo>
                  <a:pt x="152320" y="232410"/>
                </a:lnTo>
                <a:lnTo>
                  <a:pt x="153336" y="231139"/>
                </a:lnTo>
                <a:lnTo>
                  <a:pt x="155368" y="229870"/>
                </a:lnTo>
                <a:lnTo>
                  <a:pt x="156384" y="227330"/>
                </a:lnTo>
                <a:lnTo>
                  <a:pt x="161591" y="220980"/>
                </a:lnTo>
                <a:lnTo>
                  <a:pt x="163623" y="220980"/>
                </a:lnTo>
                <a:lnTo>
                  <a:pt x="166671" y="219710"/>
                </a:lnTo>
                <a:lnTo>
                  <a:pt x="205609" y="219710"/>
                </a:lnTo>
                <a:lnTo>
                  <a:pt x="204390" y="218439"/>
                </a:lnTo>
                <a:lnTo>
                  <a:pt x="193214" y="205739"/>
                </a:lnTo>
                <a:lnTo>
                  <a:pt x="187118" y="199389"/>
                </a:lnTo>
                <a:lnTo>
                  <a:pt x="182991" y="198120"/>
                </a:lnTo>
                <a:lnTo>
                  <a:pt x="159432" y="198120"/>
                </a:lnTo>
                <a:lnTo>
                  <a:pt x="158416" y="193039"/>
                </a:lnTo>
                <a:lnTo>
                  <a:pt x="153336" y="186689"/>
                </a:lnTo>
                <a:close/>
              </a:path>
              <a:path w="620395" h="422910">
                <a:moveTo>
                  <a:pt x="385111" y="233680"/>
                </a:moveTo>
                <a:lnTo>
                  <a:pt x="374951" y="233680"/>
                </a:lnTo>
                <a:lnTo>
                  <a:pt x="369744" y="238760"/>
                </a:lnTo>
                <a:lnTo>
                  <a:pt x="369744" y="247650"/>
                </a:lnTo>
                <a:lnTo>
                  <a:pt x="367712" y="247650"/>
                </a:lnTo>
                <a:lnTo>
                  <a:pt x="368728" y="259080"/>
                </a:lnTo>
                <a:lnTo>
                  <a:pt x="372919" y="255270"/>
                </a:lnTo>
                <a:lnTo>
                  <a:pt x="410202" y="255270"/>
                </a:lnTo>
                <a:lnTo>
                  <a:pt x="402209" y="247650"/>
                </a:lnTo>
                <a:lnTo>
                  <a:pt x="392223" y="237489"/>
                </a:lnTo>
                <a:lnTo>
                  <a:pt x="390191" y="236220"/>
                </a:lnTo>
                <a:lnTo>
                  <a:pt x="389175" y="236220"/>
                </a:lnTo>
                <a:lnTo>
                  <a:pt x="385111" y="233680"/>
                </a:lnTo>
                <a:close/>
              </a:path>
              <a:path w="620395" h="422910">
                <a:moveTo>
                  <a:pt x="556873" y="25400"/>
                </a:moveTo>
                <a:lnTo>
                  <a:pt x="506650" y="25400"/>
                </a:lnTo>
                <a:lnTo>
                  <a:pt x="513762" y="26670"/>
                </a:lnTo>
                <a:lnTo>
                  <a:pt x="520874" y="26670"/>
                </a:lnTo>
                <a:lnTo>
                  <a:pt x="527986" y="30480"/>
                </a:lnTo>
                <a:lnTo>
                  <a:pt x="532177" y="35560"/>
                </a:lnTo>
                <a:lnTo>
                  <a:pt x="589327" y="102870"/>
                </a:lnTo>
                <a:lnTo>
                  <a:pt x="593391" y="107950"/>
                </a:lnTo>
                <a:lnTo>
                  <a:pt x="595423" y="115570"/>
                </a:lnTo>
                <a:lnTo>
                  <a:pt x="594407" y="124460"/>
                </a:lnTo>
                <a:lnTo>
                  <a:pt x="593391" y="132080"/>
                </a:lnTo>
                <a:lnTo>
                  <a:pt x="589327" y="139700"/>
                </a:lnTo>
                <a:lnTo>
                  <a:pt x="583231" y="144780"/>
                </a:lnTo>
                <a:lnTo>
                  <a:pt x="505634" y="223520"/>
                </a:lnTo>
                <a:lnTo>
                  <a:pt x="500427" y="227330"/>
                </a:lnTo>
                <a:lnTo>
                  <a:pt x="494331" y="229870"/>
                </a:lnTo>
                <a:lnTo>
                  <a:pt x="535422" y="229870"/>
                </a:lnTo>
                <a:lnTo>
                  <a:pt x="600503" y="163830"/>
                </a:lnTo>
                <a:lnTo>
                  <a:pt x="619934" y="127000"/>
                </a:lnTo>
                <a:lnTo>
                  <a:pt x="620186" y="115570"/>
                </a:lnTo>
                <a:lnTo>
                  <a:pt x="618140" y="104139"/>
                </a:lnTo>
                <a:lnTo>
                  <a:pt x="614166" y="95250"/>
                </a:lnTo>
                <a:lnTo>
                  <a:pt x="608631" y="86360"/>
                </a:lnTo>
                <a:lnTo>
                  <a:pt x="556873" y="25400"/>
                </a:lnTo>
                <a:close/>
              </a:path>
              <a:path w="620395" h="422910">
                <a:moveTo>
                  <a:pt x="178863" y="196850"/>
                </a:moveTo>
                <a:lnTo>
                  <a:pt x="163623" y="196850"/>
                </a:lnTo>
                <a:lnTo>
                  <a:pt x="160575" y="198120"/>
                </a:lnTo>
                <a:lnTo>
                  <a:pt x="182991" y="198120"/>
                </a:lnTo>
                <a:lnTo>
                  <a:pt x="178863" y="196850"/>
                </a:lnTo>
                <a:close/>
              </a:path>
              <a:path w="620395" h="422910">
                <a:moveTo>
                  <a:pt x="117649" y="163830"/>
                </a:moveTo>
                <a:lnTo>
                  <a:pt x="109521" y="163830"/>
                </a:lnTo>
                <a:lnTo>
                  <a:pt x="100250" y="167639"/>
                </a:lnTo>
                <a:lnTo>
                  <a:pt x="94154" y="172720"/>
                </a:lnTo>
                <a:lnTo>
                  <a:pt x="75739" y="193039"/>
                </a:lnTo>
                <a:lnTo>
                  <a:pt x="106703" y="193039"/>
                </a:lnTo>
                <a:lnTo>
                  <a:pt x="110537" y="189230"/>
                </a:lnTo>
                <a:lnTo>
                  <a:pt x="114601" y="186689"/>
                </a:lnTo>
                <a:lnTo>
                  <a:pt x="153336" y="186689"/>
                </a:lnTo>
                <a:lnTo>
                  <a:pt x="152320" y="185420"/>
                </a:lnTo>
                <a:lnTo>
                  <a:pt x="141144" y="173989"/>
                </a:lnTo>
                <a:lnTo>
                  <a:pt x="136187" y="170180"/>
                </a:lnTo>
                <a:lnTo>
                  <a:pt x="130540" y="166370"/>
                </a:lnTo>
                <a:lnTo>
                  <a:pt x="124321" y="165100"/>
                </a:lnTo>
                <a:lnTo>
                  <a:pt x="117649" y="163830"/>
                </a:lnTo>
                <a:close/>
              </a:path>
              <a:path w="620395" h="422910">
                <a:moveTo>
                  <a:pt x="515794" y="0"/>
                </a:moveTo>
                <a:lnTo>
                  <a:pt x="495546" y="2539"/>
                </a:lnTo>
                <a:lnTo>
                  <a:pt x="477059" y="12700"/>
                </a:lnTo>
                <a:lnTo>
                  <a:pt x="449373" y="34289"/>
                </a:lnTo>
                <a:lnTo>
                  <a:pt x="273859" y="34289"/>
                </a:lnTo>
                <a:lnTo>
                  <a:pt x="239267" y="59689"/>
                </a:lnTo>
                <a:lnTo>
                  <a:pt x="215116" y="99060"/>
                </a:lnTo>
                <a:lnTo>
                  <a:pt x="214248" y="110489"/>
                </a:lnTo>
                <a:lnTo>
                  <a:pt x="215882" y="120650"/>
                </a:lnTo>
                <a:lnTo>
                  <a:pt x="218741" y="128270"/>
                </a:lnTo>
                <a:lnTo>
                  <a:pt x="234721" y="143510"/>
                </a:lnTo>
                <a:lnTo>
                  <a:pt x="254952" y="147320"/>
                </a:lnTo>
                <a:lnTo>
                  <a:pt x="276731" y="142239"/>
                </a:lnTo>
                <a:lnTo>
                  <a:pt x="297354" y="134620"/>
                </a:lnTo>
                <a:lnTo>
                  <a:pt x="311757" y="128270"/>
                </a:lnTo>
                <a:lnTo>
                  <a:pt x="324088" y="124460"/>
                </a:lnTo>
                <a:lnTo>
                  <a:pt x="333752" y="123189"/>
                </a:lnTo>
                <a:lnTo>
                  <a:pt x="372921" y="123189"/>
                </a:lnTo>
                <a:lnTo>
                  <a:pt x="371725" y="121920"/>
                </a:lnTo>
                <a:lnTo>
                  <a:pt x="253555" y="121920"/>
                </a:lnTo>
                <a:lnTo>
                  <a:pt x="245810" y="120650"/>
                </a:lnTo>
                <a:lnTo>
                  <a:pt x="241220" y="115570"/>
                </a:lnTo>
                <a:lnTo>
                  <a:pt x="239188" y="110489"/>
                </a:lnTo>
                <a:lnTo>
                  <a:pt x="239188" y="104139"/>
                </a:lnTo>
                <a:lnTo>
                  <a:pt x="283527" y="58420"/>
                </a:lnTo>
                <a:lnTo>
                  <a:pt x="333041" y="39370"/>
                </a:lnTo>
                <a:lnTo>
                  <a:pt x="486261" y="39370"/>
                </a:lnTo>
                <a:lnTo>
                  <a:pt x="494331" y="33020"/>
                </a:lnTo>
                <a:lnTo>
                  <a:pt x="499411" y="27939"/>
                </a:lnTo>
                <a:lnTo>
                  <a:pt x="506650" y="25400"/>
                </a:lnTo>
                <a:lnTo>
                  <a:pt x="556873" y="25400"/>
                </a:lnTo>
                <a:lnTo>
                  <a:pt x="551481" y="19050"/>
                </a:lnTo>
                <a:lnTo>
                  <a:pt x="535281" y="6350"/>
                </a:lnTo>
                <a:lnTo>
                  <a:pt x="515794" y="0"/>
                </a:lnTo>
                <a:close/>
              </a:path>
              <a:path w="620395" h="422910">
                <a:moveTo>
                  <a:pt x="340316" y="97789"/>
                </a:moveTo>
                <a:lnTo>
                  <a:pt x="333041" y="97789"/>
                </a:lnTo>
                <a:lnTo>
                  <a:pt x="322177" y="99060"/>
                </a:lnTo>
                <a:lnTo>
                  <a:pt x="310991" y="101600"/>
                </a:lnTo>
                <a:lnTo>
                  <a:pt x="299591" y="105410"/>
                </a:lnTo>
                <a:lnTo>
                  <a:pt x="288083" y="110489"/>
                </a:lnTo>
                <a:lnTo>
                  <a:pt x="266848" y="119380"/>
                </a:lnTo>
                <a:lnTo>
                  <a:pt x="253555" y="121920"/>
                </a:lnTo>
                <a:lnTo>
                  <a:pt x="371725" y="121920"/>
                </a:lnTo>
                <a:lnTo>
                  <a:pt x="358568" y="107950"/>
                </a:lnTo>
                <a:lnTo>
                  <a:pt x="353008" y="102870"/>
                </a:lnTo>
                <a:lnTo>
                  <a:pt x="346948" y="100330"/>
                </a:lnTo>
                <a:lnTo>
                  <a:pt x="340316" y="97789"/>
                </a:lnTo>
                <a:close/>
              </a:path>
              <a:path w="620395" h="422910">
                <a:moveTo>
                  <a:pt x="486261" y="39370"/>
                </a:moveTo>
                <a:lnTo>
                  <a:pt x="359542" y="39370"/>
                </a:lnTo>
                <a:lnTo>
                  <a:pt x="392652" y="45720"/>
                </a:lnTo>
                <a:lnTo>
                  <a:pt x="424785" y="53339"/>
                </a:lnTo>
                <a:lnTo>
                  <a:pt x="448357" y="60960"/>
                </a:lnTo>
                <a:lnTo>
                  <a:pt x="455596" y="63500"/>
                </a:lnTo>
                <a:lnTo>
                  <a:pt x="486261" y="39370"/>
                </a:lnTo>
                <a:close/>
              </a:path>
              <a:path w="620395" h="422910">
                <a:moveTo>
                  <a:pt x="444957" y="33020"/>
                </a:moveTo>
                <a:lnTo>
                  <a:pt x="92249" y="33020"/>
                </a:lnTo>
                <a:lnTo>
                  <a:pt x="102350" y="34289"/>
                </a:lnTo>
                <a:lnTo>
                  <a:pt x="115617" y="41910"/>
                </a:lnTo>
                <a:lnTo>
                  <a:pt x="125720" y="46989"/>
                </a:lnTo>
                <a:lnTo>
                  <a:pt x="138430" y="49530"/>
                </a:lnTo>
                <a:lnTo>
                  <a:pt x="154783" y="50800"/>
                </a:lnTo>
                <a:lnTo>
                  <a:pt x="200473" y="50800"/>
                </a:lnTo>
                <a:lnTo>
                  <a:pt x="210296" y="48260"/>
                </a:lnTo>
                <a:lnTo>
                  <a:pt x="218975" y="45720"/>
                </a:lnTo>
                <a:lnTo>
                  <a:pt x="226869" y="43180"/>
                </a:lnTo>
                <a:lnTo>
                  <a:pt x="236216" y="39370"/>
                </a:lnTo>
                <a:lnTo>
                  <a:pt x="246300" y="36830"/>
                </a:lnTo>
                <a:lnTo>
                  <a:pt x="257909" y="34289"/>
                </a:lnTo>
                <a:lnTo>
                  <a:pt x="449373" y="34289"/>
                </a:lnTo>
                <a:lnTo>
                  <a:pt x="444957" y="33020"/>
                </a:lnTo>
                <a:close/>
              </a:path>
              <a:path w="620395" h="422910">
                <a:moveTo>
                  <a:pt x="277661" y="10160"/>
                </a:moveTo>
                <a:lnTo>
                  <a:pt x="252618" y="10160"/>
                </a:lnTo>
                <a:lnTo>
                  <a:pt x="233338" y="13970"/>
                </a:lnTo>
                <a:lnTo>
                  <a:pt x="217725" y="19050"/>
                </a:lnTo>
                <a:lnTo>
                  <a:pt x="216709" y="19050"/>
                </a:lnTo>
                <a:lnTo>
                  <a:pt x="203263" y="24130"/>
                </a:lnTo>
                <a:lnTo>
                  <a:pt x="196439" y="25400"/>
                </a:lnTo>
                <a:lnTo>
                  <a:pt x="416508" y="25400"/>
                </a:lnTo>
                <a:lnTo>
                  <a:pt x="394938" y="20320"/>
                </a:lnTo>
                <a:lnTo>
                  <a:pt x="380843" y="17780"/>
                </a:lnTo>
                <a:lnTo>
                  <a:pt x="310562" y="17780"/>
                </a:lnTo>
                <a:lnTo>
                  <a:pt x="277661" y="10160"/>
                </a:lnTo>
                <a:close/>
              </a:path>
              <a:path w="620395" h="422910">
                <a:moveTo>
                  <a:pt x="328977" y="12700"/>
                </a:moveTo>
                <a:lnTo>
                  <a:pt x="323897" y="12700"/>
                </a:lnTo>
                <a:lnTo>
                  <a:pt x="311578" y="17780"/>
                </a:lnTo>
                <a:lnTo>
                  <a:pt x="380843" y="17780"/>
                </a:lnTo>
                <a:lnTo>
                  <a:pt x="359701" y="13970"/>
                </a:lnTo>
                <a:lnTo>
                  <a:pt x="328977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6317" y="0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0"/>
                </a:moveTo>
                <a:lnTo>
                  <a:pt x="0" y="44488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06317" y="445769"/>
            <a:ext cx="8886190" cy="0"/>
          </a:xfrm>
          <a:custGeom>
            <a:avLst/>
            <a:gdLst/>
            <a:ahLst/>
            <a:cxnLst/>
            <a:rect l="l" t="t" r="r" b="b"/>
            <a:pathLst>
              <a:path w="8886190">
                <a:moveTo>
                  <a:pt x="0" y="0"/>
                </a:moveTo>
                <a:lnTo>
                  <a:pt x="8885936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2194CAC-0DA1-409D-8934-9C3B813F8DB5}"/>
              </a:ext>
            </a:extLst>
          </p:cNvPr>
          <p:cNvSpPr txBox="1"/>
          <p:nvPr/>
        </p:nvSpPr>
        <p:spPr>
          <a:xfrm>
            <a:off x="5346208" y="2936524"/>
            <a:ext cx="28410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podejmowaniu trafnych  decyzji w różnych  obszarach zarządzania  ludźmi np. </a:t>
            </a:r>
            <a:b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</a:b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doborze  pracowników,  planowaniu karier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określaniu potrzeb  szkoleniowych oraz  </a:t>
            </a: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doskonaleniu pracy  zespołowej.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55C4E8EE-FF20-4226-B171-9A91EF6941A6}"/>
              </a:ext>
            </a:extLst>
          </p:cNvPr>
          <p:cNvSpPr txBox="1"/>
          <p:nvPr/>
        </p:nvSpPr>
        <p:spPr>
          <a:xfrm>
            <a:off x="8877186" y="2899976"/>
            <a:ext cx="30448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raporty m. in. do</a:t>
            </a:r>
          </a:p>
          <a:p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analizy stylów </a:t>
            </a:r>
            <a:r>
              <a:rPr lang="pl-PL" sz="17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budowania świadomości  swojego potencjału i  talentów, czynników  motywacyjnych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8968512" y="2995066"/>
            <a:ext cx="3024000" cy="2376000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Jasne zasady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procedury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wysoka jakość, konkretne dane.</a:t>
            </a:r>
          </a:p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Możliwość specjalizacji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5908217" y="456080"/>
            <a:ext cx="4318710" cy="3014282"/>
          </a:xfrm>
          <a:prstGeom prst="wedgeEllipseCallout">
            <a:avLst>
              <a:gd name="adj1" fmla="val -25808"/>
              <a:gd name="adj2" fmla="val 66714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Szacunek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zaufanie, dobre planowane,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praca zespołowa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równowaga 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między praca a życiem rodzinnym</a:t>
            </a:r>
          </a:p>
        </p:txBody>
      </p:sp>
      <p:sp>
        <p:nvSpPr>
          <p:cNvPr id="16" name="Objaśnienie owalne 15"/>
          <p:cNvSpPr/>
          <p:nvPr/>
        </p:nvSpPr>
        <p:spPr>
          <a:xfrm>
            <a:off x="2741160" y="1409700"/>
            <a:ext cx="2939577" cy="2309668"/>
          </a:xfrm>
          <a:prstGeom prst="wedgeEllipseCallout">
            <a:avLst>
              <a:gd name="adj1" fmla="val 32083"/>
              <a:gd name="adj2" fmla="val 5617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Super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atmosfera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przestrzeń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  <a:b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 nowe pomysły</a:t>
            </a:r>
          </a:p>
          <a:p>
            <a:pPr algn="ctr"/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- Jak najmniej biurokracji</a:t>
            </a:r>
          </a:p>
        </p:txBody>
      </p:sp>
      <p:sp>
        <p:nvSpPr>
          <p:cNvPr id="14" name="Objaśnienie owalne 13"/>
          <p:cNvSpPr/>
          <p:nvPr/>
        </p:nvSpPr>
        <p:spPr>
          <a:xfrm>
            <a:off x="672794" y="3429000"/>
            <a:ext cx="2602503" cy="2044824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Chcemy podejmować </a:t>
            </a:r>
          </a:p>
          <a:p>
            <a:pPr algn="ctr"/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trudne wyzwania </a:t>
            </a:r>
            <a:b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sami decydować</a:t>
            </a: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. Cenimy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indywidualne cele </a:t>
            </a:r>
          </a:p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nagrody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to znaczy </a:t>
            </a:r>
            <a:r>
              <a:rPr lang="pl-PL" b="1" dirty="0">
                <a:solidFill>
                  <a:schemeClr val="accent1"/>
                </a:solidFill>
              </a:rPr>
              <a:t>dla pracodawców</a:t>
            </a:r>
            <a:r>
              <a:rPr lang="pl-PL" dirty="0"/>
              <a:t>?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-1413666" y="736602"/>
            <a:ext cx="6428442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200" b="1" dirty="0">
                <a:solidFill>
                  <a:prstClr val="white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Co motywuje osoby o danym stylu?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766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8C536-0C9D-5037-B6AB-08C324E6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E83C7-6EFB-FB76-C90D-82A8B021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rgbClr val="CC0A5D"/>
                </a:solidFill>
                <a:cs typeface="Poppins SemiBold" panose="00000700000000000000" pitchFamily="2" charset="0"/>
              </a:rPr>
              <a:t>Generacje w Polsce </a:t>
            </a:r>
            <a:r>
              <a:rPr lang="pl-PL" b="1" dirty="0">
                <a:cs typeface="Poppins SemiBold" panose="00000700000000000000" pitchFamily="2" charset="0"/>
              </a:rPr>
              <a:t>(stan na 2020)</a:t>
            </a:r>
            <a:r>
              <a:rPr lang="pl-PL" b="1" dirty="0">
                <a:solidFill>
                  <a:schemeClr val="tx2"/>
                </a:solidFill>
                <a:cs typeface="Poppins SemiBold" panose="00000700000000000000" pitchFamily="2" charset="0"/>
              </a:rPr>
              <a:t> 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9470EF-1935-3119-1171-8577BE53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0F27EEAD-8642-3836-1838-C5985AC7C7C8}"/>
              </a:ext>
            </a:extLst>
          </p:cNvPr>
          <p:cNvGrpSpPr/>
          <p:nvPr/>
        </p:nvGrpSpPr>
        <p:grpSpPr>
          <a:xfrm>
            <a:off x="791134" y="1485825"/>
            <a:ext cx="2571108" cy="4294676"/>
            <a:chOff x="791134" y="1758462"/>
            <a:chExt cx="2571108" cy="4294676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C50FCB30-7E11-1E3D-3036-917908590FAD}"/>
                </a:ext>
              </a:extLst>
            </p:cNvPr>
            <p:cNvSpPr/>
            <p:nvPr/>
          </p:nvSpPr>
          <p:spPr>
            <a:xfrm>
              <a:off x="1234380" y="1800760"/>
              <a:ext cx="1570300" cy="606377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28EE87C6-5846-6668-E92F-8FF62F963D23}"/>
                </a:ext>
              </a:extLst>
            </p:cNvPr>
            <p:cNvSpPr/>
            <p:nvPr/>
          </p:nvSpPr>
          <p:spPr>
            <a:xfrm>
              <a:off x="1234380" y="2868246"/>
              <a:ext cx="1570300" cy="1681773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Rectangle 78">
              <a:extLst>
                <a:ext uri="{FF2B5EF4-FFF2-40B4-BE49-F238E27FC236}">
                  <a16:creationId xmlns:a16="http://schemas.microsoft.com/office/drawing/2014/main" id="{0DFAFD25-103C-7F6B-27A2-F42E4168D74C}"/>
                </a:ext>
              </a:extLst>
            </p:cNvPr>
            <p:cNvSpPr/>
            <p:nvPr/>
          </p:nvSpPr>
          <p:spPr>
            <a:xfrm>
              <a:off x="1234380" y="2407138"/>
              <a:ext cx="1570300" cy="461108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575DA304-B324-51B6-1551-2CFAB96743DE}"/>
                </a:ext>
              </a:extLst>
            </p:cNvPr>
            <p:cNvSpPr/>
            <p:nvPr/>
          </p:nvSpPr>
          <p:spPr>
            <a:xfrm>
              <a:off x="1234380" y="4550019"/>
              <a:ext cx="1570300" cy="1041036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: Shape 76">
              <a:extLst>
                <a:ext uri="{FF2B5EF4-FFF2-40B4-BE49-F238E27FC236}">
                  <a16:creationId xmlns:a16="http://schemas.microsoft.com/office/drawing/2014/main" id="{E3B0EEE2-987F-813B-E09E-F963EC26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286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TextBox 63">
              <a:extLst>
                <a:ext uri="{FF2B5EF4-FFF2-40B4-BE49-F238E27FC236}">
                  <a16:creationId xmlns:a16="http://schemas.microsoft.com/office/drawing/2014/main" id="{EA1EA05A-7E31-B954-8176-E7C2E5017DC7}"/>
                </a:ext>
              </a:extLst>
            </p:cNvPr>
            <p:cNvSpPr txBox="1"/>
            <p:nvPr/>
          </p:nvSpPr>
          <p:spPr>
            <a:xfrm>
              <a:off x="791134" y="5776139"/>
              <a:ext cx="24635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&lt;1960</a:t>
              </a:r>
            </a:p>
          </p:txBody>
        </p:sp>
        <p:sp>
          <p:nvSpPr>
            <p:cNvPr id="24" name="Text Placeholder 53">
              <a:extLst>
                <a:ext uri="{FF2B5EF4-FFF2-40B4-BE49-F238E27FC236}">
                  <a16:creationId xmlns:a16="http://schemas.microsoft.com/office/drawing/2014/main" id="{961DFB5E-4A09-3A2F-8D6E-7167DED665F6}"/>
                </a:ext>
              </a:extLst>
            </p:cNvPr>
            <p:cNvSpPr txBox="1">
              <a:spLocks/>
            </p:cNvSpPr>
            <p:nvPr/>
          </p:nvSpPr>
          <p:spPr>
            <a:xfrm>
              <a:off x="2538139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27%</a:t>
              </a:r>
            </a:p>
          </p:txBody>
        </p:sp>
        <p:sp>
          <p:nvSpPr>
            <p:cNvPr id="25" name="Text Placeholder 53">
              <a:extLst>
                <a:ext uri="{FF2B5EF4-FFF2-40B4-BE49-F238E27FC236}">
                  <a16:creationId xmlns:a16="http://schemas.microsoft.com/office/drawing/2014/main" id="{9A76FECC-4007-81D8-53D2-7FD8460CB2F7}"/>
                </a:ext>
              </a:extLst>
            </p:cNvPr>
            <p:cNvSpPr txBox="1">
              <a:spLocks/>
            </p:cNvSpPr>
            <p:nvPr/>
          </p:nvSpPr>
          <p:spPr>
            <a:xfrm>
              <a:off x="2887369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45%</a:t>
              </a:r>
            </a:p>
          </p:txBody>
        </p:sp>
        <p:sp>
          <p:nvSpPr>
            <p:cNvPr id="26" name="Text Placeholder 53">
              <a:extLst>
                <a:ext uri="{FF2B5EF4-FFF2-40B4-BE49-F238E27FC236}">
                  <a16:creationId xmlns:a16="http://schemas.microsoft.com/office/drawing/2014/main" id="{BE4768EC-513A-6461-E64C-FEEBFE9C6489}"/>
                </a:ext>
              </a:extLst>
            </p:cNvPr>
            <p:cNvSpPr txBox="1">
              <a:spLocks/>
            </p:cNvSpPr>
            <p:nvPr/>
          </p:nvSpPr>
          <p:spPr>
            <a:xfrm>
              <a:off x="2887368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12%</a:t>
              </a:r>
            </a:p>
          </p:txBody>
        </p:sp>
        <p:sp>
          <p:nvSpPr>
            <p:cNvPr id="27" name="Text Placeholder 53">
              <a:extLst>
                <a:ext uri="{FF2B5EF4-FFF2-40B4-BE49-F238E27FC236}">
                  <a16:creationId xmlns:a16="http://schemas.microsoft.com/office/drawing/2014/main" id="{39E4BBDC-31E3-9FD0-7A6D-5CEEB24F2D54}"/>
                </a:ext>
              </a:extLst>
            </p:cNvPr>
            <p:cNvSpPr txBox="1">
              <a:spLocks/>
            </p:cNvSpPr>
            <p:nvPr/>
          </p:nvSpPr>
          <p:spPr>
            <a:xfrm>
              <a:off x="2424357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16%</a:t>
              </a:r>
            </a:p>
          </p:txBody>
        </p:sp>
      </p:grpSp>
      <p:grpSp>
        <p:nvGrpSpPr>
          <p:cNvPr id="28" name="Group 35">
            <a:extLst>
              <a:ext uri="{FF2B5EF4-FFF2-40B4-BE49-F238E27FC236}">
                <a16:creationId xmlns:a16="http://schemas.microsoft.com/office/drawing/2014/main" id="{A91663EF-B76A-5374-0748-C48F9AD6CB8F}"/>
              </a:ext>
            </a:extLst>
          </p:cNvPr>
          <p:cNvGrpSpPr/>
          <p:nvPr/>
        </p:nvGrpSpPr>
        <p:grpSpPr>
          <a:xfrm>
            <a:off x="3342126" y="1485825"/>
            <a:ext cx="2869365" cy="4294676"/>
            <a:chOff x="3506917" y="1758462"/>
            <a:chExt cx="2869365" cy="4294676"/>
          </a:xfrm>
        </p:grpSpPr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9AB27ACF-C0B4-B6BB-131D-AF9FC55500E6}"/>
                </a:ext>
              </a:extLst>
            </p:cNvPr>
            <p:cNvSpPr/>
            <p:nvPr/>
          </p:nvSpPr>
          <p:spPr>
            <a:xfrm>
              <a:off x="3915020" y="1800760"/>
              <a:ext cx="1926309" cy="692409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4BE57856-E731-4470-C97A-FC418DD4BB88}"/>
                </a:ext>
              </a:extLst>
            </p:cNvPr>
            <p:cNvSpPr/>
            <p:nvPr/>
          </p:nvSpPr>
          <p:spPr>
            <a:xfrm>
              <a:off x="3915020" y="3086100"/>
              <a:ext cx="1926309" cy="1571625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Rectangle 80">
              <a:extLst>
                <a:ext uri="{FF2B5EF4-FFF2-40B4-BE49-F238E27FC236}">
                  <a16:creationId xmlns:a16="http://schemas.microsoft.com/office/drawing/2014/main" id="{8EAE5EBB-49DD-9D6F-E073-CD7B24BC7F95}"/>
                </a:ext>
              </a:extLst>
            </p:cNvPr>
            <p:cNvSpPr/>
            <p:nvPr/>
          </p:nvSpPr>
          <p:spPr>
            <a:xfrm>
              <a:off x="3915020" y="2493169"/>
              <a:ext cx="1926309" cy="592931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5" name="Rectangle 81">
              <a:extLst>
                <a:ext uri="{FF2B5EF4-FFF2-40B4-BE49-F238E27FC236}">
                  <a16:creationId xmlns:a16="http://schemas.microsoft.com/office/drawing/2014/main" id="{8EBA9831-4564-89AA-C33F-950F783D20F2}"/>
                </a:ext>
              </a:extLst>
            </p:cNvPr>
            <p:cNvSpPr/>
            <p:nvPr/>
          </p:nvSpPr>
          <p:spPr>
            <a:xfrm>
              <a:off x="3915020" y="4657725"/>
              <a:ext cx="1926309" cy="933330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Freeform: Shape 79">
              <a:extLst>
                <a:ext uri="{FF2B5EF4-FFF2-40B4-BE49-F238E27FC236}">
                  <a16:creationId xmlns:a16="http://schemas.microsoft.com/office/drawing/2014/main" id="{30A3CCA1-D069-A048-5E43-720E1B882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068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4CEB21F5-FFD5-2A04-9393-E920796427E6}"/>
                </a:ext>
              </a:extLst>
            </p:cNvPr>
            <p:cNvSpPr txBox="1"/>
            <p:nvPr/>
          </p:nvSpPr>
          <p:spPr>
            <a:xfrm>
              <a:off x="3506917" y="5776139"/>
              <a:ext cx="27390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latach 60</a:t>
              </a:r>
            </a:p>
          </p:txBody>
        </p:sp>
        <p:sp>
          <p:nvSpPr>
            <p:cNvPr id="48" name="Text Placeholder 53">
              <a:extLst>
                <a:ext uri="{FF2B5EF4-FFF2-40B4-BE49-F238E27FC236}">
                  <a16:creationId xmlns:a16="http://schemas.microsoft.com/office/drawing/2014/main" id="{E6EEE5F3-AA70-2DAF-CD24-2B6E5971DF02}"/>
                </a:ext>
              </a:extLst>
            </p:cNvPr>
            <p:cNvSpPr txBox="1">
              <a:spLocks/>
            </p:cNvSpPr>
            <p:nvPr/>
          </p:nvSpPr>
          <p:spPr>
            <a:xfrm>
              <a:off x="5426536" y="4935335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24%</a:t>
              </a:r>
            </a:p>
          </p:txBody>
        </p:sp>
        <p:sp>
          <p:nvSpPr>
            <p:cNvPr id="49" name="Text Placeholder 53">
              <a:extLst>
                <a:ext uri="{FF2B5EF4-FFF2-40B4-BE49-F238E27FC236}">
                  <a16:creationId xmlns:a16="http://schemas.microsoft.com/office/drawing/2014/main" id="{7D1DF8FB-8B23-A87B-1474-1B52880EC59D}"/>
                </a:ext>
              </a:extLst>
            </p:cNvPr>
            <p:cNvSpPr txBox="1">
              <a:spLocks/>
            </p:cNvSpPr>
            <p:nvPr/>
          </p:nvSpPr>
          <p:spPr>
            <a:xfrm>
              <a:off x="5901409" y="3573931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42%</a:t>
              </a:r>
            </a:p>
          </p:txBody>
        </p:sp>
        <p:sp>
          <p:nvSpPr>
            <p:cNvPr id="50" name="Text Placeholder 53">
              <a:extLst>
                <a:ext uri="{FF2B5EF4-FFF2-40B4-BE49-F238E27FC236}">
                  <a16:creationId xmlns:a16="http://schemas.microsoft.com/office/drawing/2014/main" id="{21817177-AF52-7DD6-5782-F054C6E1DE9B}"/>
                </a:ext>
              </a:extLst>
            </p:cNvPr>
            <p:cNvSpPr txBox="1">
              <a:spLocks/>
            </p:cNvSpPr>
            <p:nvPr/>
          </p:nvSpPr>
          <p:spPr>
            <a:xfrm>
              <a:off x="5569044" y="256376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16%</a:t>
              </a:r>
            </a:p>
          </p:txBody>
        </p:sp>
        <p:sp>
          <p:nvSpPr>
            <p:cNvPr id="51" name="Text Placeholder 53">
              <a:extLst>
                <a:ext uri="{FF2B5EF4-FFF2-40B4-BE49-F238E27FC236}">
                  <a16:creationId xmlns:a16="http://schemas.microsoft.com/office/drawing/2014/main" id="{9FBFC030-DF94-C0B4-03CF-E075E78D9F05}"/>
                </a:ext>
              </a:extLst>
            </p:cNvPr>
            <p:cNvSpPr txBox="1">
              <a:spLocks/>
            </p:cNvSpPr>
            <p:nvPr/>
          </p:nvSpPr>
          <p:spPr>
            <a:xfrm>
              <a:off x="5312754" y="1968746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18%</a:t>
              </a: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BD95DC25-A0B8-4708-DBF1-670707422174}"/>
              </a:ext>
            </a:extLst>
          </p:cNvPr>
          <p:cNvGrpSpPr/>
          <p:nvPr/>
        </p:nvGrpSpPr>
        <p:grpSpPr>
          <a:xfrm>
            <a:off x="6180925" y="1485825"/>
            <a:ext cx="2716077" cy="4294676"/>
            <a:chOff x="6386968" y="1758462"/>
            <a:chExt cx="2716077" cy="4294676"/>
          </a:xfrm>
        </p:grpSpPr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605AE5A1-5750-63BB-E590-A6EE5598D033}"/>
                </a:ext>
              </a:extLst>
            </p:cNvPr>
            <p:cNvSpPr/>
            <p:nvPr/>
          </p:nvSpPr>
          <p:spPr>
            <a:xfrm>
              <a:off x="6944574" y="1800760"/>
              <a:ext cx="1570300" cy="799872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4" name="Rectangle 11">
              <a:extLst>
                <a:ext uri="{FF2B5EF4-FFF2-40B4-BE49-F238E27FC236}">
                  <a16:creationId xmlns:a16="http://schemas.microsoft.com/office/drawing/2014/main" id="{FD67DFBD-4960-A12A-EF14-B39ADB77F0C3}"/>
                </a:ext>
              </a:extLst>
            </p:cNvPr>
            <p:cNvSpPr/>
            <p:nvPr/>
          </p:nvSpPr>
          <p:spPr>
            <a:xfrm>
              <a:off x="6944574" y="3313471"/>
              <a:ext cx="1570300" cy="1420761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Rectangle 85">
              <a:extLst>
                <a:ext uri="{FF2B5EF4-FFF2-40B4-BE49-F238E27FC236}">
                  <a16:creationId xmlns:a16="http://schemas.microsoft.com/office/drawing/2014/main" id="{1FA04641-F355-96DF-9F4C-18007D1A519B}"/>
                </a:ext>
              </a:extLst>
            </p:cNvPr>
            <p:cNvSpPr/>
            <p:nvPr/>
          </p:nvSpPr>
          <p:spPr>
            <a:xfrm>
              <a:off x="6944574" y="2600632"/>
              <a:ext cx="1570300" cy="712839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Rectangle 86">
              <a:extLst>
                <a:ext uri="{FF2B5EF4-FFF2-40B4-BE49-F238E27FC236}">
                  <a16:creationId xmlns:a16="http://schemas.microsoft.com/office/drawing/2014/main" id="{978E0098-C9AD-700B-AEC8-688FD79595C0}"/>
                </a:ext>
              </a:extLst>
            </p:cNvPr>
            <p:cNvSpPr/>
            <p:nvPr/>
          </p:nvSpPr>
          <p:spPr>
            <a:xfrm>
              <a:off x="6944574" y="4734232"/>
              <a:ext cx="1570300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Freeform: Shape 87">
              <a:extLst>
                <a:ext uri="{FF2B5EF4-FFF2-40B4-BE49-F238E27FC236}">
                  <a16:creationId xmlns:a16="http://schemas.microsoft.com/office/drawing/2014/main" id="{6CE5E9CF-E364-FBDB-79E2-ED7A2629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480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78D93053-9267-4003-D9E7-EE9EFF1FBF22}"/>
                </a:ext>
              </a:extLst>
            </p:cNvPr>
            <p:cNvSpPr txBox="1"/>
            <p:nvPr/>
          </p:nvSpPr>
          <p:spPr>
            <a:xfrm>
              <a:off x="6386968" y="5776139"/>
              <a:ext cx="26855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latach 70</a:t>
              </a:r>
            </a:p>
          </p:txBody>
        </p:sp>
        <p:sp>
          <p:nvSpPr>
            <p:cNvPr id="59" name="Text Placeholder 53">
              <a:extLst>
                <a:ext uri="{FF2B5EF4-FFF2-40B4-BE49-F238E27FC236}">
                  <a16:creationId xmlns:a16="http://schemas.microsoft.com/office/drawing/2014/main" id="{AB963768-C387-DE5C-5A02-7EEA2DBE3CE8}"/>
                </a:ext>
              </a:extLst>
            </p:cNvPr>
            <p:cNvSpPr txBox="1">
              <a:spLocks/>
            </p:cNvSpPr>
            <p:nvPr/>
          </p:nvSpPr>
          <p:spPr>
            <a:xfrm>
              <a:off x="8278942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60" name="Text Placeholder 53">
              <a:extLst>
                <a:ext uri="{FF2B5EF4-FFF2-40B4-BE49-F238E27FC236}">
                  <a16:creationId xmlns:a16="http://schemas.microsoft.com/office/drawing/2014/main" id="{DC93123C-45B0-CEEC-3307-DDBFAF4CA26B}"/>
                </a:ext>
              </a:extLst>
            </p:cNvPr>
            <p:cNvSpPr txBox="1">
              <a:spLocks/>
            </p:cNvSpPr>
            <p:nvPr/>
          </p:nvSpPr>
          <p:spPr>
            <a:xfrm>
              <a:off x="8628172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61" name="Text Placeholder 53">
              <a:extLst>
                <a:ext uri="{FF2B5EF4-FFF2-40B4-BE49-F238E27FC236}">
                  <a16:creationId xmlns:a16="http://schemas.microsoft.com/office/drawing/2014/main" id="{F3005626-F5CB-2A7E-10A8-36AD3568B66D}"/>
                </a:ext>
              </a:extLst>
            </p:cNvPr>
            <p:cNvSpPr txBox="1">
              <a:spLocks/>
            </p:cNvSpPr>
            <p:nvPr/>
          </p:nvSpPr>
          <p:spPr>
            <a:xfrm>
              <a:off x="8628171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62" name="Text Placeholder 53">
              <a:extLst>
                <a:ext uri="{FF2B5EF4-FFF2-40B4-BE49-F238E27FC236}">
                  <a16:creationId xmlns:a16="http://schemas.microsoft.com/office/drawing/2014/main" id="{F3DD0E61-B6C8-0580-41E0-8F614FD4385E}"/>
                </a:ext>
              </a:extLst>
            </p:cNvPr>
            <p:cNvSpPr txBox="1">
              <a:spLocks/>
            </p:cNvSpPr>
            <p:nvPr/>
          </p:nvSpPr>
          <p:spPr>
            <a:xfrm>
              <a:off x="8165160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21%</a:t>
              </a:r>
            </a:p>
          </p:txBody>
        </p:sp>
      </p:grpSp>
      <p:grpSp>
        <p:nvGrpSpPr>
          <p:cNvPr id="63" name="Group 37">
            <a:extLst>
              <a:ext uri="{FF2B5EF4-FFF2-40B4-BE49-F238E27FC236}">
                <a16:creationId xmlns:a16="http://schemas.microsoft.com/office/drawing/2014/main" id="{79DE8540-C909-D417-B0A4-72CA0DE13955}"/>
              </a:ext>
            </a:extLst>
          </p:cNvPr>
          <p:cNvGrpSpPr/>
          <p:nvPr/>
        </p:nvGrpSpPr>
        <p:grpSpPr>
          <a:xfrm>
            <a:off x="8909667" y="1485825"/>
            <a:ext cx="2860384" cy="4294676"/>
            <a:chOff x="9249891" y="1758462"/>
            <a:chExt cx="2860384" cy="4294676"/>
          </a:xfrm>
        </p:grpSpPr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6A4FD3D6-F87C-390B-F105-61E170959A98}"/>
                </a:ext>
              </a:extLst>
            </p:cNvPr>
            <p:cNvSpPr/>
            <p:nvPr/>
          </p:nvSpPr>
          <p:spPr>
            <a:xfrm>
              <a:off x="9625214" y="1800760"/>
              <a:ext cx="1926309" cy="532865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5" name="Rectangle 13">
              <a:extLst>
                <a:ext uri="{FF2B5EF4-FFF2-40B4-BE49-F238E27FC236}">
                  <a16:creationId xmlns:a16="http://schemas.microsoft.com/office/drawing/2014/main" id="{B281564F-61B9-BE01-1571-18943AB58784}"/>
                </a:ext>
              </a:extLst>
            </p:cNvPr>
            <p:cNvSpPr/>
            <p:nvPr/>
          </p:nvSpPr>
          <p:spPr>
            <a:xfrm>
              <a:off x="9625214" y="3313472"/>
              <a:ext cx="1926309" cy="1420760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6" name="Rectangle 93">
              <a:extLst>
                <a:ext uri="{FF2B5EF4-FFF2-40B4-BE49-F238E27FC236}">
                  <a16:creationId xmlns:a16="http://schemas.microsoft.com/office/drawing/2014/main" id="{039C4360-834E-2A98-3906-F30CF5035417}"/>
                </a:ext>
              </a:extLst>
            </p:cNvPr>
            <p:cNvSpPr/>
            <p:nvPr/>
          </p:nvSpPr>
          <p:spPr>
            <a:xfrm>
              <a:off x="9625214" y="2333625"/>
              <a:ext cx="1926309" cy="979846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BCB91F31-2617-E6D9-3B58-DFBCACC03912}"/>
                </a:ext>
              </a:extLst>
            </p:cNvPr>
            <p:cNvSpPr/>
            <p:nvPr/>
          </p:nvSpPr>
          <p:spPr>
            <a:xfrm>
              <a:off x="9625214" y="4734231"/>
              <a:ext cx="1926309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Freeform: Shape 95">
              <a:extLst>
                <a:ext uri="{FF2B5EF4-FFF2-40B4-BE49-F238E27FC236}">
                  <a16:creationId xmlns:a16="http://schemas.microsoft.com/office/drawing/2014/main" id="{65E86144-3188-816A-4489-C44144610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262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9" name="TextBox 17">
              <a:extLst>
                <a:ext uri="{FF2B5EF4-FFF2-40B4-BE49-F238E27FC236}">
                  <a16:creationId xmlns:a16="http://schemas.microsoft.com/office/drawing/2014/main" id="{578FDF50-A1D2-B4A4-F4EA-5ABE9D3B9A8B}"/>
                </a:ext>
              </a:extLst>
            </p:cNvPr>
            <p:cNvSpPr txBox="1"/>
            <p:nvPr/>
          </p:nvSpPr>
          <p:spPr>
            <a:xfrm>
              <a:off x="9249891" y="5776139"/>
              <a:ext cx="26855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latach 80</a:t>
              </a:r>
            </a:p>
          </p:txBody>
        </p:sp>
        <p:sp>
          <p:nvSpPr>
            <p:cNvPr id="70" name="Text Placeholder 53">
              <a:extLst>
                <a:ext uri="{FF2B5EF4-FFF2-40B4-BE49-F238E27FC236}">
                  <a16:creationId xmlns:a16="http://schemas.microsoft.com/office/drawing/2014/main" id="{1B7B7A0B-92D3-BA98-5480-DABF27D48EFF}"/>
                </a:ext>
              </a:extLst>
            </p:cNvPr>
            <p:cNvSpPr txBox="1">
              <a:spLocks/>
            </p:cNvSpPr>
            <p:nvPr/>
          </p:nvSpPr>
          <p:spPr>
            <a:xfrm>
              <a:off x="11160529" y="4938411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71" name="Text Placeholder 53">
              <a:extLst>
                <a:ext uri="{FF2B5EF4-FFF2-40B4-BE49-F238E27FC236}">
                  <a16:creationId xmlns:a16="http://schemas.microsoft.com/office/drawing/2014/main" id="{4BFA7210-1AEB-0293-F410-3657EA429E09}"/>
                </a:ext>
              </a:extLst>
            </p:cNvPr>
            <p:cNvSpPr txBox="1">
              <a:spLocks/>
            </p:cNvSpPr>
            <p:nvPr/>
          </p:nvSpPr>
          <p:spPr>
            <a:xfrm>
              <a:off x="11635402" y="357700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72" name="Text Placeholder 53">
              <a:extLst>
                <a:ext uri="{FF2B5EF4-FFF2-40B4-BE49-F238E27FC236}">
                  <a16:creationId xmlns:a16="http://schemas.microsoft.com/office/drawing/2014/main" id="{950C20FC-966B-D679-F896-1B408499961D}"/>
                </a:ext>
              </a:extLst>
            </p:cNvPr>
            <p:cNvSpPr txBox="1">
              <a:spLocks/>
            </p:cNvSpPr>
            <p:nvPr/>
          </p:nvSpPr>
          <p:spPr>
            <a:xfrm>
              <a:off x="11303037" y="256684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26%</a:t>
              </a:r>
            </a:p>
          </p:txBody>
        </p:sp>
        <p:sp>
          <p:nvSpPr>
            <p:cNvPr id="73" name="Text Placeholder 53">
              <a:extLst>
                <a:ext uri="{FF2B5EF4-FFF2-40B4-BE49-F238E27FC236}">
                  <a16:creationId xmlns:a16="http://schemas.microsoft.com/office/drawing/2014/main" id="{448AE6AC-B00D-A292-26C0-B19C73D7F880}"/>
                </a:ext>
              </a:extLst>
            </p:cNvPr>
            <p:cNvSpPr txBox="1">
              <a:spLocks/>
            </p:cNvSpPr>
            <p:nvPr/>
          </p:nvSpPr>
          <p:spPr>
            <a:xfrm>
              <a:off x="11046747" y="1971822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14%</a:t>
              </a:r>
            </a:p>
          </p:txBody>
        </p:sp>
      </p:grpSp>
      <p:grpSp>
        <p:nvGrpSpPr>
          <p:cNvPr id="74" name="Group 46">
            <a:extLst>
              <a:ext uri="{FF2B5EF4-FFF2-40B4-BE49-F238E27FC236}">
                <a16:creationId xmlns:a16="http://schemas.microsoft.com/office/drawing/2014/main" id="{4FDE566F-B523-30D2-E74F-4A9000665335}"/>
              </a:ext>
            </a:extLst>
          </p:cNvPr>
          <p:cNvGrpSpPr/>
          <p:nvPr/>
        </p:nvGrpSpPr>
        <p:grpSpPr>
          <a:xfrm>
            <a:off x="9550332" y="599331"/>
            <a:ext cx="2025807" cy="461665"/>
            <a:chOff x="9049254" y="472574"/>
            <a:chExt cx="2537769" cy="578337"/>
          </a:xfrm>
        </p:grpSpPr>
        <p:sp>
          <p:nvSpPr>
            <p:cNvPr id="75" name="Owal 25">
              <a:extLst>
                <a:ext uri="{FF2B5EF4-FFF2-40B4-BE49-F238E27FC236}">
                  <a16:creationId xmlns:a16="http://schemas.microsoft.com/office/drawing/2014/main" id="{014843B5-7295-BAD2-0305-D32042EE08D8}"/>
                </a:ext>
              </a:extLst>
            </p:cNvPr>
            <p:cNvSpPr/>
            <p:nvPr/>
          </p:nvSpPr>
          <p:spPr>
            <a:xfrm>
              <a:off x="9049254" y="472574"/>
              <a:ext cx="578337" cy="578337"/>
            </a:xfrm>
            <a:prstGeom prst="ellipse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76" name="Owal 25">
              <a:extLst>
                <a:ext uri="{FF2B5EF4-FFF2-40B4-BE49-F238E27FC236}">
                  <a16:creationId xmlns:a16="http://schemas.microsoft.com/office/drawing/2014/main" id="{6777B1E4-89B2-FB1D-1F82-48DEF6AC3B82}"/>
                </a:ext>
              </a:extLst>
            </p:cNvPr>
            <p:cNvSpPr/>
            <p:nvPr/>
          </p:nvSpPr>
          <p:spPr>
            <a:xfrm>
              <a:off x="9702398" y="472574"/>
              <a:ext cx="578337" cy="578337"/>
            </a:xfrm>
            <a:prstGeom prst="ellipse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77" name="Owal 25">
              <a:extLst>
                <a:ext uri="{FF2B5EF4-FFF2-40B4-BE49-F238E27FC236}">
                  <a16:creationId xmlns:a16="http://schemas.microsoft.com/office/drawing/2014/main" id="{E0AB128D-4125-837F-F496-6251EB1EEAE2}"/>
                </a:ext>
              </a:extLst>
            </p:cNvPr>
            <p:cNvSpPr/>
            <p:nvPr/>
          </p:nvSpPr>
          <p:spPr>
            <a:xfrm>
              <a:off x="10355542" y="472574"/>
              <a:ext cx="578337" cy="578337"/>
            </a:xfrm>
            <a:prstGeom prst="ellipse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78" name="Owal 25">
              <a:extLst>
                <a:ext uri="{FF2B5EF4-FFF2-40B4-BE49-F238E27FC236}">
                  <a16:creationId xmlns:a16="http://schemas.microsoft.com/office/drawing/2014/main" id="{056E89DC-B18D-1412-696D-A7DC279B66C2}"/>
                </a:ext>
              </a:extLst>
            </p:cNvPr>
            <p:cNvSpPr/>
            <p:nvPr/>
          </p:nvSpPr>
          <p:spPr>
            <a:xfrm>
              <a:off x="11008686" y="472574"/>
              <a:ext cx="578337" cy="578337"/>
            </a:xfrm>
            <a:prstGeom prst="ellipse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2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3345C-C9AD-0724-4555-9381E10D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9F31A-4122-E290-5556-F763252E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739379"/>
          </a:xfrm>
        </p:spPr>
        <p:txBody>
          <a:bodyPr/>
          <a:lstStyle/>
          <a:p>
            <a:r>
              <a:rPr lang="pl-PL" b="1" dirty="0">
                <a:solidFill>
                  <a:srgbClr val="CC0A5D"/>
                </a:solidFill>
                <a:cs typeface="Poppins SemiBold" panose="00000700000000000000" pitchFamily="2" charset="0"/>
              </a:rPr>
              <a:t>Generacje w Polsce </a:t>
            </a:r>
            <a:r>
              <a:rPr lang="pl-PL" b="1" dirty="0">
                <a:cs typeface="Poppins SemiBold" panose="00000700000000000000" pitchFamily="2" charset="0"/>
              </a:rPr>
              <a:t>(stan na 2020)</a:t>
            </a:r>
            <a:br>
              <a:rPr lang="pl-PL" b="1" dirty="0">
                <a:cs typeface="Poppins SemiBold" panose="00000700000000000000" pitchFamily="2" charset="0"/>
              </a:rPr>
            </a:br>
            <a:r>
              <a:rPr lang="pl-PL" b="1" dirty="0">
                <a:solidFill>
                  <a:schemeClr val="tx2"/>
                </a:solidFill>
                <a:cs typeface="Poppins SemiBold" panose="00000700000000000000" pitchFamily="2" charset="0"/>
              </a:rPr>
              <a:t> 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8FF98-25E1-E864-17A1-227E3653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EA22F4B3-653A-CDD5-6CD4-BCB29BF1E794}"/>
              </a:ext>
            </a:extLst>
          </p:cNvPr>
          <p:cNvGrpSpPr/>
          <p:nvPr/>
        </p:nvGrpSpPr>
        <p:grpSpPr>
          <a:xfrm>
            <a:off x="5448518" y="1347970"/>
            <a:ext cx="2711497" cy="4825848"/>
            <a:chOff x="6708171" y="1758462"/>
            <a:chExt cx="2394874" cy="4262331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031A24B4-2C24-7E0D-0B48-A51AF342B413}"/>
                </a:ext>
              </a:extLst>
            </p:cNvPr>
            <p:cNvSpPr/>
            <p:nvPr/>
          </p:nvSpPr>
          <p:spPr>
            <a:xfrm>
              <a:off x="6944574" y="1800760"/>
              <a:ext cx="1570300" cy="799872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4C1CB6DA-F67F-29D4-6F6B-9192E990FE7D}"/>
                </a:ext>
              </a:extLst>
            </p:cNvPr>
            <p:cNvSpPr/>
            <p:nvPr/>
          </p:nvSpPr>
          <p:spPr>
            <a:xfrm>
              <a:off x="6944574" y="3313471"/>
              <a:ext cx="1570300" cy="1420761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Rectangle 85">
              <a:extLst>
                <a:ext uri="{FF2B5EF4-FFF2-40B4-BE49-F238E27FC236}">
                  <a16:creationId xmlns:a16="http://schemas.microsoft.com/office/drawing/2014/main" id="{165DEE8D-8798-49A2-47E4-BFF7FD334440}"/>
                </a:ext>
              </a:extLst>
            </p:cNvPr>
            <p:cNvSpPr/>
            <p:nvPr/>
          </p:nvSpPr>
          <p:spPr>
            <a:xfrm>
              <a:off x="6944574" y="2600632"/>
              <a:ext cx="1570300" cy="712839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" name="Rectangle 86">
              <a:extLst>
                <a:ext uri="{FF2B5EF4-FFF2-40B4-BE49-F238E27FC236}">
                  <a16:creationId xmlns:a16="http://schemas.microsoft.com/office/drawing/2014/main" id="{61995635-2199-051F-12D1-66275123B02C}"/>
                </a:ext>
              </a:extLst>
            </p:cNvPr>
            <p:cNvSpPr/>
            <p:nvPr/>
          </p:nvSpPr>
          <p:spPr>
            <a:xfrm>
              <a:off x="6944574" y="4734232"/>
              <a:ext cx="1570300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: Shape 87">
              <a:extLst>
                <a:ext uri="{FF2B5EF4-FFF2-40B4-BE49-F238E27FC236}">
                  <a16:creationId xmlns:a16="http://schemas.microsoft.com/office/drawing/2014/main" id="{69C03623-9C06-33BE-6695-5143646A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480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535AB07-8D1E-ADE6-F2DC-215C066FFD44}"/>
                </a:ext>
              </a:extLst>
            </p:cNvPr>
            <p:cNvSpPr txBox="1"/>
            <p:nvPr/>
          </p:nvSpPr>
          <p:spPr>
            <a:xfrm>
              <a:off x="6708171" y="5776139"/>
              <a:ext cx="2039585" cy="2446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latach 70</a:t>
              </a:r>
            </a:p>
          </p:txBody>
        </p:sp>
        <p:sp>
          <p:nvSpPr>
            <p:cNvPr id="11" name="Text Placeholder 53">
              <a:extLst>
                <a:ext uri="{FF2B5EF4-FFF2-40B4-BE49-F238E27FC236}">
                  <a16:creationId xmlns:a16="http://schemas.microsoft.com/office/drawing/2014/main" id="{1A83F26A-D424-802E-8224-EF5DFFAB4F70}"/>
                </a:ext>
              </a:extLst>
            </p:cNvPr>
            <p:cNvSpPr txBox="1">
              <a:spLocks/>
            </p:cNvSpPr>
            <p:nvPr/>
          </p:nvSpPr>
          <p:spPr>
            <a:xfrm>
              <a:off x="8278942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12" name="Text Placeholder 53">
              <a:extLst>
                <a:ext uri="{FF2B5EF4-FFF2-40B4-BE49-F238E27FC236}">
                  <a16:creationId xmlns:a16="http://schemas.microsoft.com/office/drawing/2014/main" id="{DBCB9575-360E-DCEA-DD63-96202130BBE5}"/>
                </a:ext>
              </a:extLst>
            </p:cNvPr>
            <p:cNvSpPr txBox="1">
              <a:spLocks/>
            </p:cNvSpPr>
            <p:nvPr/>
          </p:nvSpPr>
          <p:spPr>
            <a:xfrm>
              <a:off x="8628172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13" name="Text Placeholder 53">
              <a:extLst>
                <a:ext uri="{FF2B5EF4-FFF2-40B4-BE49-F238E27FC236}">
                  <a16:creationId xmlns:a16="http://schemas.microsoft.com/office/drawing/2014/main" id="{C0AB362B-16B8-9CB5-7483-43B1EF8582FB}"/>
                </a:ext>
              </a:extLst>
            </p:cNvPr>
            <p:cNvSpPr txBox="1">
              <a:spLocks/>
            </p:cNvSpPr>
            <p:nvPr/>
          </p:nvSpPr>
          <p:spPr>
            <a:xfrm>
              <a:off x="8628171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14" name="Text Placeholder 53">
              <a:extLst>
                <a:ext uri="{FF2B5EF4-FFF2-40B4-BE49-F238E27FC236}">
                  <a16:creationId xmlns:a16="http://schemas.microsoft.com/office/drawing/2014/main" id="{EB0619AD-A7AC-67C3-DF83-72590C4688BB}"/>
                </a:ext>
              </a:extLst>
            </p:cNvPr>
            <p:cNvSpPr txBox="1">
              <a:spLocks/>
            </p:cNvSpPr>
            <p:nvPr/>
          </p:nvSpPr>
          <p:spPr>
            <a:xfrm>
              <a:off x="8165160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21%</a:t>
              </a:r>
            </a:p>
          </p:txBody>
        </p:sp>
      </p:grpSp>
      <p:grpSp>
        <p:nvGrpSpPr>
          <p:cNvPr id="15" name="Group 37">
            <a:extLst>
              <a:ext uri="{FF2B5EF4-FFF2-40B4-BE49-F238E27FC236}">
                <a16:creationId xmlns:a16="http://schemas.microsoft.com/office/drawing/2014/main" id="{30135D36-ED12-DFD8-AD81-D98DB7A0CB12}"/>
              </a:ext>
            </a:extLst>
          </p:cNvPr>
          <p:cNvGrpSpPr/>
          <p:nvPr/>
        </p:nvGrpSpPr>
        <p:grpSpPr>
          <a:xfrm>
            <a:off x="8545841" y="1360002"/>
            <a:ext cx="2867063" cy="4825848"/>
            <a:chOff x="9578000" y="1758462"/>
            <a:chExt cx="2532275" cy="4262331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745A951-9649-21F9-9704-1198B84C8D07}"/>
                </a:ext>
              </a:extLst>
            </p:cNvPr>
            <p:cNvSpPr/>
            <p:nvPr/>
          </p:nvSpPr>
          <p:spPr>
            <a:xfrm>
              <a:off x="9625214" y="1800760"/>
              <a:ext cx="1926309" cy="538535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BC086563-D083-F3A0-138A-EC8D9564F3F2}"/>
                </a:ext>
              </a:extLst>
            </p:cNvPr>
            <p:cNvSpPr/>
            <p:nvPr/>
          </p:nvSpPr>
          <p:spPr>
            <a:xfrm>
              <a:off x="9625214" y="3544500"/>
              <a:ext cx="1926309" cy="1299556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Rectangle 93">
              <a:extLst>
                <a:ext uri="{FF2B5EF4-FFF2-40B4-BE49-F238E27FC236}">
                  <a16:creationId xmlns:a16="http://schemas.microsoft.com/office/drawing/2014/main" id="{51F9A450-0E4A-5B32-4457-44F499032517}"/>
                </a:ext>
              </a:extLst>
            </p:cNvPr>
            <p:cNvSpPr/>
            <p:nvPr/>
          </p:nvSpPr>
          <p:spPr>
            <a:xfrm>
              <a:off x="9625214" y="2341235"/>
              <a:ext cx="1926309" cy="1201325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Rectangle 94">
              <a:extLst>
                <a:ext uri="{FF2B5EF4-FFF2-40B4-BE49-F238E27FC236}">
                  <a16:creationId xmlns:a16="http://schemas.microsoft.com/office/drawing/2014/main" id="{B8BAB9EE-26CF-7B48-FEED-886AE6EF8C6F}"/>
                </a:ext>
              </a:extLst>
            </p:cNvPr>
            <p:cNvSpPr/>
            <p:nvPr/>
          </p:nvSpPr>
          <p:spPr>
            <a:xfrm>
              <a:off x="9625214" y="4845997"/>
              <a:ext cx="1926309" cy="745057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Freeform: Shape 95">
              <a:extLst>
                <a:ext uri="{FF2B5EF4-FFF2-40B4-BE49-F238E27FC236}">
                  <a16:creationId xmlns:a16="http://schemas.microsoft.com/office/drawing/2014/main" id="{2D833BCE-02D8-F098-0FC2-EE5C3009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262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B67ECD84-6D21-8CE9-DC16-512F5161580F}"/>
                </a:ext>
              </a:extLst>
            </p:cNvPr>
            <p:cNvSpPr txBox="1"/>
            <p:nvPr/>
          </p:nvSpPr>
          <p:spPr>
            <a:xfrm>
              <a:off x="9578000" y="5776139"/>
              <a:ext cx="2017283" cy="2446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33188"/>
                </a:buClr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Urodzeni w 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latach 90</a:t>
              </a:r>
            </a:p>
          </p:txBody>
        </p:sp>
        <p:sp>
          <p:nvSpPr>
            <p:cNvPr id="34" name="Text Placeholder 53">
              <a:extLst>
                <a:ext uri="{FF2B5EF4-FFF2-40B4-BE49-F238E27FC236}">
                  <a16:creationId xmlns:a16="http://schemas.microsoft.com/office/drawing/2014/main" id="{55C40AAC-38A6-E04B-CC95-A8C6D588164D}"/>
                </a:ext>
              </a:extLst>
            </p:cNvPr>
            <p:cNvSpPr txBox="1">
              <a:spLocks/>
            </p:cNvSpPr>
            <p:nvPr/>
          </p:nvSpPr>
          <p:spPr>
            <a:xfrm>
              <a:off x="11160529" y="4938411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35" name="Text Placeholder 53">
              <a:extLst>
                <a:ext uri="{FF2B5EF4-FFF2-40B4-BE49-F238E27FC236}">
                  <a16:creationId xmlns:a16="http://schemas.microsoft.com/office/drawing/2014/main" id="{2C66E933-9FFD-915F-0E7E-09276C7E306B}"/>
                </a:ext>
              </a:extLst>
            </p:cNvPr>
            <p:cNvSpPr txBox="1">
              <a:spLocks/>
            </p:cNvSpPr>
            <p:nvPr/>
          </p:nvSpPr>
          <p:spPr>
            <a:xfrm>
              <a:off x="11635402" y="3577007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35%</a:t>
              </a:r>
            </a:p>
          </p:txBody>
        </p:sp>
        <p:sp>
          <p:nvSpPr>
            <p:cNvPr id="36" name="Text Placeholder 53">
              <a:extLst>
                <a:ext uri="{FF2B5EF4-FFF2-40B4-BE49-F238E27FC236}">
                  <a16:creationId xmlns:a16="http://schemas.microsoft.com/office/drawing/2014/main" id="{3BD2C1F7-B866-3FE1-46D9-26FFB59D7116}"/>
                </a:ext>
              </a:extLst>
            </p:cNvPr>
            <p:cNvSpPr txBox="1">
              <a:spLocks/>
            </p:cNvSpPr>
            <p:nvPr/>
          </p:nvSpPr>
          <p:spPr>
            <a:xfrm>
              <a:off x="11303037" y="2566843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32%</a:t>
              </a:r>
            </a:p>
          </p:txBody>
        </p:sp>
        <p:sp>
          <p:nvSpPr>
            <p:cNvPr id="37" name="Text Placeholder 53">
              <a:extLst>
                <a:ext uri="{FF2B5EF4-FFF2-40B4-BE49-F238E27FC236}">
                  <a16:creationId xmlns:a16="http://schemas.microsoft.com/office/drawing/2014/main" id="{DB416967-CFD1-8043-578B-C35430B62101}"/>
                </a:ext>
              </a:extLst>
            </p:cNvPr>
            <p:cNvSpPr txBox="1">
              <a:spLocks/>
            </p:cNvSpPr>
            <p:nvPr/>
          </p:nvSpPr>
          <p:spPr>
            <a:xfrm>
              <a:off x="11046747" y="1971822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Roboto" panose="02000000000000000000" pitchFamily="2" charset="0"/>
                  <a:cs typeface="Roboto" panose="02000000000000000000" pitchFamily="2" charset="0"/>
                </a:rPr>
                <a:t>14%</a:t>
              </a:r>
            </a:p>
          </p:txBody>
        </p:sp>
      </p:grpSp>
      <p:grpSp>
        <p:nvGrpSpPr>
          <p:cNvPr id="38" name="Group 51">
            <a:extLst>
              <a:ext uri="{FF2B5EF4-FFF2-40B4-BE49-F238E27FC236}">
                <a16:creationId xmlns:a16="http://schemas.microsoft.com/office/drawing/2014/main" id="{827DFB09-32E6-B2C1-1813-2FAE89688DCF}"/>
              </a:ext>
            </a:extLst>
          </p:cNvPr>
          <p:cNvGrpSpPr/>
          <p:nvPr/>
        </p:nvGrpSpPr>
        <p:grpSpPr>
          <a:xfrm>
            <a:off x="1258121" y="5042027"/>
            <a:ext cx="2537769" cy="578337"/>
            <a:chOff x="9049254" y="472574"/>
            <a:chExt cx="2537769" cy="578337"/>
          </a:xfrm>
        </p:grpSpPr>
        <p:sp>
          <p:nvSpPr>
            <p:cNvPr id="39" name="Owal 25">
              <a:extLst>
                <a:ext uri="{FF2B5EF4-FFF2-40B4-BE49-F238E27FC236}">
                  <a16:creationId xmlns:a16="http://schemas.microsoft.com/office/drawing/2014/main" id="{9C8D2552-BBB3-DEAD-9CBE-F6544C0AF8EA}"/>
                </a:ext>
              </a:extLst>
            </p:cNvPr>
            <p:cNvSpPr/>
            <p:nvPr/>
          </p:nvSpPr>
          <p:spPr>
            <a:xfrm>
              <a:off x="9049254" y="472574"/>
              <a:ext cx="578337" cy="578337"/>
            </a:xfrm>
            <a:prstGeom prst="ellipse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0" name="Owal 25">
              <a:extLst>
                <a:ext uri="{FF2B5EF4-FFF2-40B4-BE49-F238E27FC236}">
                  <a16:creationId xmlns:a16="http://schemas.microsoft.com/office/drawing/2014/main" id="{1DC61201-B80B-C949-BB6A-583E56DAB29F}"/>
                </a:ext>
              </a:extLst>
            </p:cNvPr>
            <p:cNvSpPr/>
            <p:nvPr/>
          </p:nvSpPr>
          <p:spPr>
            <a:xfrm>
              <a:off x="9702398" y="472574"/>
              <a:ext cx="578337" cy="578337"/>
            </a:xfrm>
            <a:prstGeom prst="ellipse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1" name="Owal 25">
              <a:extLst>
                <a:ext uri="{FF2B5EF4-FFF2-40B4-BE49-F238E27FC236}">
                  <a16:creationId xmlns:a16="http://schemas.microsoft.com/office/drawing/2014/main" id="{7648C6BC-236F-8095-2037-45E1CEE9550C}"/>
                </a:ext>
              </a:extLst>
            </p:cNvPr>
            <p:cNvSpPr/>
            <p:nvPr/>
          </p:nvSpPr>
          <p:spPr>
            <a:xfrm>
              <a:off x="10355542" y="472574"/>
              <a:ext cx="578337" cy="578337"/>
            </a:xfrm>
            <a:prstGeom prst="ellipse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79" name="Owal 25">
              <a:extLst>
                <a:ext uri="{FF2B5EF4-FFF2-40B4-BE49-F238E27FC236}">
                  <a16:creationId xmlns:a16="http://schemas.microsoft.com/office/drawing/2014/main" id="{5B540527-B01B-A4B5-C15E-21C884E07EF3}"/>
                </a:ext>
              </a:extLst>
            </p:cNvPr>
            <p:cNvSpPr/>
            <p:nvPr/>
          </p:nvSpPr>
          <p:spPr>
            <a:xfrm>
              <a:off x="11008686" y="472574"/>
              <a:ext cx="578337" cy="578337"/>
            </a:xfrm>
            <a:prstGeom prst="ellipse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7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59618" y="3400650"/>
            <a:ext cx="8281987" cy="707979"/>
          </a:xfrm>
        </p:spPr>
        <p:txBody>
          <a:bodyPr>
            <a:normAutofit/>
          </a:bodyPr>
          <a:lstStyle/>
          <a:p>
            <a:r>
              <a:rPr lang="pl-PL" sz="4000" dirty="0"/>
              <a:t>Dziękujemy za zainteresowanie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91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2686050" y="1028700"/>
            <a:ext cx="0" cy="240030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10" idx="1"/>
          </p:cNvCxnSpPr>
          <p:nvPr/>
        </p:nvCxnSpPr>
        <p:spPr>
          <a:xfrm>
            <a:off x="2686050" y="1019175"/>
            <a:ext cx="3780860" cy="30777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 flipH="1">
            <a:off x="-2691166" y="4408764"/>
            <a:ext cx="47866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0" y="1314979"/>
            <a:ext cx="5253390" cy="445292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466910" y="788342"/>
            <a:ext cx="389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Masz pytania?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66910" y="1250007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Skontaktuj</a:t>
            </a:r>
            <a:r>
              <a:rPr lang="pl-PL" sz="2800" b="1" dirty="0">
                <a:solidFill>
                  <a:schemeClr val="accent1"/>
                </a:solidFill>
              </a:rPr>
              <a:t> się z nami!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6665400" y="5454212"/>
            <a:ext cx="5020810" cy="838120"/>
            <a:chOff x="7527889" y="5602516"/>
            <a:chExt cx="3580624" cy="597711"/>
          </a:xfrm>
          <a:effectLst/>
        </p:grpSpPr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6"/>
              <a:ext cx="1252566" cy="579791"/>
            </a:xfrm>
            <a:prstGeom prst="rect">
              <a:avLst/>
            </a:prstGeom>
          </p:spPr>
        </p:pic>
        <p:sp>
          <p:nvSpPr>
            <p:cNvPr id="29" name="Slide Number Placeholder 5"/>
            <p:cNvSpPr txBox="1">
              <a:spLocks/>
            </p:cNvSpPr>
            <p:nvPr/>
          </p:nvSpPr>
          <p:spPr>
            <a:xfrm>
              <a:off x="8815257" y="5756684"/>
              <a:ext cx="2293256" cy="307290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www.extended.tools</a:t>
              </a:r>
              <a:endParaRPr lang="en-US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8947824" y="5602516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Grafika 41">
            <a:extLst>
              <a:ext uri="{FF2B5EF4-FFF2-40B4-BE49-F238E27FC236}">
                <a16:creationId xmlns:a16="http://schemas.microsoft.com/office/drawing/2014/main" id="{953689BC-6204-4425-A531-FFF8FF038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37" t="26139" r="94548" b="16535"/>
          <a:stretch/>
        </p:blipFill>
        <p:spPr>
          <a:xfrm>
            <a:off x="6575593" y="4237344"/>
            <a:ext cx="145284" cy="232453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C0241F9B-1485-465D-9549-1308804EE1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75" t="23874" r="93936" b="18969"/>
          <a:stretch/>
        </p:blipFill>
        <p:spPr>
          <a:xfrm>
            <a:off x="6532429" y="3108605"/>
            <a:ext cx="257105" cy="258827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D2758BD3-C759-4566-B99D-F69B9F485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45" t="24867" r="93933" b="19215"/>
          <a:stretch/>
        </p:blipFill>
        <p:spPr>
          <a:xfrm>
            <a:off x="6528742" y="3850976"/>
            <a:ext cx="238987" cy="244393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4516AC09-1E75-4F5E-B92F-762D3C2942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087" t="24121" r="94343" b="18552"/>
          <a:stretch/>
        </p:blipFill>
        <p:spPr>
          <a:xfrm>
            <a:off x="6556366" y="3491301"/>
            <a:ext cx="192875" cy="253912"/>
          </a:xfrm>
          <a:prstGeom prst="rect">
            <a:avLst/>
          </a:prstGeom>
        </p:spPr>
      </p:pic>
      <p:sp>
        <p:nvSpPr>
          <p:cNvPr id="46" name="Rectangle 24">
            <a:extLst>
              <a:ext uri="{FF2B5EF4-FFF2-40B4-BE49-F238E27FC236}">
                <a16:creationId xmlns:a16="http://schemas.microsoft.com/office/drawing/2014/main" id="{0A9CCA8C-7106-4288-B700-FAC087148526}"/>
              </a:ext>
            </a:extLst>
          </p:cNvPr>
          <p:cNvSpPr/>
          <p:nvPr/>
        </p:nvSpPr>
        <p:spPr>
          <a:xfrm>
            <a:off x="6882821" y="4211901"/>
            <a:ext cx="311220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faceboook.com/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</a:t>
            </a:r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-kowalski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306CF37E-0A0D-4E6B-971E-ECE83A3FDB6F}"/>
              </a:ext>
            </a:extLst>
          </p:cNvPr>
          <p:cNvSpPr/>
          <p:nvPr/>
        </p:nvSpPr>
        <p:spPr>
          <a:xfrm>
            <a:off x="6882821" y="3477958"/>
            <a:ext cx="30488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jan.kowalski@firma.pl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429D0EDE-BA6F-4C12-8B5A-A700427F86D7}"/>
              </a:ext>
            </a:extLst>
          </p:cNvPr>
          <p:cNvSpPr/>
          <p:nvPr/>
        </p:nvSpPr>
        <p:spPr>
          <a:xfrm>
            <a:off x="6882820" y="3113622"/>
            <a:ext cx="216159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+</a:t>
            </a:r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22 866 54 75</a:t>
            </a:r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E12555FF-02D0-4995-835E-B7191CCBE7FF}"/>
              </a:ext>
            </a:extLst>
          </p:cNvPr>
          <p:cNvSpPr/>
          <p:nvPr/>
        </p:nvSpPr>
        <p:spPr>
          <a:xfrm>
            <a:off x="6882821" y="3847311"/>
            <a:ext cx="30488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linkedin.com/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B1D89CB6-E2FB-40F3-B1AF-23673C169AC2}"/>
              </a:ext>
            </a:extLst>
          </p:cNvPr>
          <p:cNvSpPr/>
          <p:nvPr/>
        </p:nvSpPr>
        <p:spPr>
          <a:xfrm>
            <a:off x="6466910" y="176336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r>
              <a:rPr lang="pl-PL" sz="2800" b="1" dirty="0">
                <a:latin typeface="Mukta Light" panose="020B0000000000000000" pitchFamily="34" charset="-18"/>
                <a:cs typeface="Mukta Light" panose="020B0000000000000000" pitchFamily="34" charset="-18"/>
              </a:rPr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0598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kumimoji="0" lang="pl-PL" altLang="pl-P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11"/>
          <p:cNvCxnSpPr/>
          <p:nvPr/>
        </p:nvCxnSpPr>
        <p:spPr>
          <a:xfrm>
            <a:off x="9047761" y="391886"/>
            <a:ext cx="0" cy="1055914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9047761" y="391886"/>
            <a:ext cx="36957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-11384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/>
          <p:nvPr/>
        </p:nvSpPr>
        <p:spPr>
          <a:xfrm>
            <a:off x="1812267" y="4806406"/>
            <a:ext cx="3414638" cy="8580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Praca zespołowa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936777" y="4806406"/>
            <a:ext cx="4223946" cy="8419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Decyzje rekrutacyjne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5081136" y="3719286"/>
            <a:ext cx="2467329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7" y="274349"/>
            <a:ext cx="4586306" cy="45863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7" y="1073021"/>
            <a:ext cx="4062701" cy="369076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79400" y="4981327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Diagnoza talentów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ocena kompetencji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6154479" y="4981328"/>
            <a:ext cx="5764910" cy="8468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Zaangażowanie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satysfakcja pracowników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444500"/>
            <a:ext cx="9652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965200" y="444500"/>
            <a:ext cx="0" cy="327478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946733" y="3704806"/>
            <a:ext cx="2614634" cy="2896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965200" y="3719286"/>
            <a:ext cx="15480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051323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8" y="284719"/>
            <a:ext cx="4327986" cy="45630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46" y="444500"/>
            <a:ext cx="4176776" cy="440362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Teoria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2498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Historia</a:t>
            </a:r>
            <a:r>
              <a:rPr lang="pl-PL" dirty="0"/>
              <a:t> </a:t>
            </a:r>
            <a:r>
              <a:rPr lang="pl-PL" b="1" dirty="0">
                <a:solidFill>
                  <a:schemeClr val="accent1"/>
                </a:solidFill>
              </a:rPr>
              <a:t>modelu</a:t>
            </a:r>
            <a:r>
              <a:rPr lang="pl-PL" dirty="0"/>
              <a:t> </a:t>
            </a:r>
            <a:r>
              <a:rPr lang="en-US" dirty="0"/>
              <a:t>Extended DISC</a:t>
            </a:r>
            <a:endParaRPr lang="pl-PL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09800" y="5126953"/>
            <a:ext cx="777240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3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Model opiera się na pracach 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Carl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 G. Jung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endParaRPr lang="en-US" altLang="pl-PL" sz="28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283539" y="1823167"/>
            <a:ext cx="2940808" cy="1923333"/>
            <a:chOff x="283539" y="1823167"/>
            <a:chExt cx="2940808" cy="1923333"/>
          </a:xfrm>
        </p:grpSpPr>
        <p:sp>
          <p:nvSpPr>
            <p:cNvPr id="6" name="Prostokąt zaokrąglony 5"/>
            <p:cNvSpPr/>
            <p:nvPr/>
          </p:nvSpPr>
          <p:spPr>
            <a:xfrm>
              <a:off x="8540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1921</a:t>
              </a: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83539" y="1823167"/>
              <a:ext cx="29408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Jung: </a:t>
              </a:r>
              <a:br>
                <a:rPr lang="pl-PL" sz="2400" dirty="0"/>
              </a:b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Die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Psychologische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Typen</a:t>
              </a:r>
              <a:endParaRPr lang="en-US" sz="2000" dirty="0"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408773" y="1813418"/>
            <a:ext cx="2440484" cy="1933082"/>
            <a:chOff x="3408773" y="1813418"/>
            <a:chExt cx="2440484" cy="1933082"/>
          </a:xfrm>
        </p:grpSpPr>
        <p:sp>
          <p:nvSpPr>
            <p:cNvPr id="7" name="Prostokąt zaokrąglony 6"/>
            <p:cNvSpPr/>
            <p:nvPr/>
          </p:nvSpPr>
          <p:spPr>
            <a:xfrm>
              <a:off x="37369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1928</a:t>
              </a:r>
            </a:p>
          </p:txBody>
        </p:sp>
        <p:sp>
          <p:nvSpPr>
            <p:cNvPr id="20" name="Rectangle 37"/>
            <p:cNvSpPr/>
            <p:nvPr/>
          </p:nvSpPr>
          <p:spPr>
            <a:xfrm>
              <a:off x="3408773" y="1813418"/>
              <a:ext cx="244048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Marston:</a:t>
              </a:r>
              <a:r>
                <a:rPr lang="pl-PL" sz="2400" b="1" dirty="0">
                  <a:solidFill>
                    <a:schemeClr val="accent1"/>
                  </a:solidFill>
                </a:rPr>
                <a:t> 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Emotions of Normal People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6619871" y="1813418"/>
            <a:ext cx="1752600" cy="1933082"/>
            <a:chOff x="6619871" y="1813418"/>
            <a:chExt cx="1752600" cy="1933082"/>
          </a:xfrm>
        </p:grpSpPr>
        <p:sp>
          <p:nvSpPr>
            <p:cNvPr id="8" name="Prostokąt zaokrąglony 7"/>
            <p:cNvSpPr/>
            <p:nvPr/>
          </p:nvSpPr>
          <p:spPr>
            <a:xfrm>
              <a:off x="66198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1951</a:t>
              </a: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6773712" y="1813418"/>
              <a:ext cx="148936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DISC </a:t>
              </a:r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502771" y="1813418"/>
            <a:ext cx="1752600" cy="1933082"/>
            <a:chOff x="9502771" y="1813418"/>
            <a:chExt cx="1752600" cy="1933082"/>
          </a:xfrm>
        </p:grpSpPr>
        <p:sp>
          <p:nvSpPr>
            <p:cNvPr id="9" name="Prostokąt zaokrąglony 8"/>
            <p:cNvSpPr/>
            <p:nvPr/>
          </p:nvSpPr>
          <p:spPr>
            <a:xfrm>
              <a:off x="95027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1994</a:t>
              </a: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9561823" y="1813418"/>
              <a:ext cx="16681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  <a:r>
                <a:rPr lang="pl-PL" sz="2400" dirty="0"/>
                <a:t> </a:t>
              </a:r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Extended DISC</a:t>
              </a:r>
              <a:endParaRPr lang="en-US" sz="28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606542" y="3746500"/>
            <a:ext cx="247658" cy="771529"/>
            <a:chOff x="1606542" y="3746500"/>
            <a:chExt cx="247658" cy="771529"/>
          </a:xfrm>
        </p:grpSpPr>
        <p:cxnSp>
          <p:nvCxnSpPr>
            <p:cNvPr id="15" name="Łącznik prosty 14"/>
            <p:cNvCxnSpPr>
              <a:stCxn id="6" idx="2"/>
            </p:cNvCxnSpPr>
            <p:nvPr/>
          </p:nvCxnSpPr>
          <p:spPr>
            <a:xfrm>
              <a:off x="17303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16065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489442" y="3746500"/>
            <a:ext cx="247658" cy="771529"/>
            <a:chOff x="4489442" y="3746500"/>
            <a:chExt cx="247658" cy="771529"/>
          </a:xfrm>
        </p:grpSpPr>
        <p:cxnSp>
          <p:nvCxnSpPr>
            <p:cNvPr id="16" name="Łącznik prosty 15"/>
            <p:cNvCxnSpPr/>
            <p:nvPr/>
          </p:nvCxnSpPr>
          <p:spPr>
            <a:xfrm>
              <a:off x="46132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23"/>
            <p:cNvSpPr/>
            <p:nvPr/>
          </p:nvSpPr>
          <p:spPr>
            <a:xfrm>
              <a:off x="44894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394563" y="3746500"/>
            <a:ext cx="247658" cy="771529"/>
            <a:chOff x="7394563" y="3746500"/>
            <a:chExt cx="247658" cy="771529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7518392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a 24"/>
            <p:cNvSpPr/>
            <p:nvPr/>
          </p:nvSpPr>
          <p:spPr>
            <a:xfrm>
              <a:off x="7394563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255242" y="3746500"/>
            <a:ext cx="247658" cy="771529"/>
            <a:chOff x="10255242" y="3746500"/>
            <a:chExt cx="247658" cy="771529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103790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102552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27" name="Łącznik prosty 26"/>
          <p:cNvCxnSpPr/>
          <p:nvPr/>
        </p:nvCxnSpPr>
        <p:spPr>
          <a:xfrm flipH="1">
            <a:off x="-297100" y="4408763"/>
            <a:ext cx="12600000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Czterostrefowy model </a:t>
            </a:r>
            <a:r>
              <a:rPr lang="pl-PL" dirty="0"/>
              <a:t>stylów </a:t>
            </a:r>
            <a:r>
              <a:rPr lang="pl-PL" dirty="0" err="1"/>
              <a:t>zachowań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829007-1580-4A68-8C34-865EA704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5" y="484377"/>
            <a:ext cx="11607790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Extended DISC 11-2018">
      <a:dk1>
        <a:sysClr val="windowText" lastClr="000000"/>
      </a:dk1>
      <a:lt1>
        <a:sysClr val="window" lastClr="FFFFFF"/>
      </a:lt1>
      <a:dk2>
        <a:srgbClr val="333188"/>
      </a:dk2>
      <a:lt2>
        <a:srgbClr val="E7E6E6"/>
      </a:lt2>
      <a:accent1>
        <a:srgbClr val="ED0C6D"/>
      </a:accent1>
      <a:accent2>
        <a:srgbClr val="0070C0"/>
      </a:accent2>
      <a:accent3>
        <a:srgbClr val="00B050"/>
      </a:accent3>
      <a:accent4>
        <a:srgbClr val="FFC000"/>
      </a:accent4>
      <a:accent5>
        <a:srgbClr val="F10031"/>
      </a:accent5>
      <a:accent6>
        <a:srgbClr val="808285"/>
      </a:accent6>
      <a:hlink>
        <a:srgbClr val="D82674"/>
      </a:hlink>
      <a:folHlink>
        <a:srgbClr val="808285"/>
      </a:folHlink>
    </a:clrScheme>
    <a:fontScheme name="Extended DISC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Extended DISC 11-2018">
      <a:dk1>
        <a:sysClr val="windowText" lastClr="000000"/>
      </a:dk1>
      <a:lt1>
        <a:sysClr val="window" lastClr="FFFFFF"/>
      </a:lt1>
      <a:dk2>
        <a:srgbClr val="333188"/>
      </a:dk2>
      <a:lt2>
        <a:srgbClr val="E7E6E6"/>
      </a:lt2>
      <a:accent1>
        <a:srgbClr val="ED0C6D"/>
      </a:accent1>
      <a:accent2>
        <a:srgbClr val="0070C0"/>
      </a:accent2>
      <a:accent3>
        <a:srgbClr val="00B050"/>
      </a:accent3>
      <a:accent4>
        <a:srgbClr val="FFC000"/>
      </a:accent4>
      <a:accent5>
        <a:srgbClr val="F10031"/>
      </a:accent5>
      <a:accent6>
        <a:srgbClr val="808285"/>
      </a:accent6>
      <a:hlink>
        <a:srgbClr val="D82674"/>
      </a:hlink>
      <a:folHlink>
        <a:srgbClr val="808285"/>
      </a:folHlink>
    </a:clrScheme>
    <a:fontScheme name="Extended DISC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66C5830A5D94F810939CC19540B40" ma:contentTypeVersion="15" ma:contentTypeDescription="Utwórz nowy dokument." ma:contentTypeScope="" ma:versionID="8da40fa8b8711d021042816e763b47e5">
  <xsd:schema xmlns:xsd="http://www.w3.org/2001/XMLSchema" xmlns:xs="http://www.w3.org/2001/XMLSchema" xmlns:p="http://schemas.microsoft.com/office/2006/metadata/properties" xmlns:ns2="77f94c3d-82ce-4117-9e15-9e4953da5ae2" xmlns:ns3="f1d4c135-131c-4fff-8235-8820222dd951" targetNamespace="http://schemas.microsoft.com/office/2006/metadata/properties" ma:root="true" ma:fieldsID="da73693d1798d55b8cf011fe637ca869" ns2:_="" ns3:_="">
    <xsd:import namespace="77f94c3d-82ce-4117-9e15-9e4953da5ae2"/>
    <xsd:import namespace="f1d4c135-131c-4fff-8235-8820222dd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94c3d-82ce-4117-9e15-9e4953da5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e98f699d-2b44-4a1b-b496-38ad3b724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c135-131c-4fff-8235-8820222dd9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e19ad5-6efb-445d-b9c8-c84e8f84c3d1}" ma:internalName="TaxCatchAll" ma:showField="CatchAllData" ma:web="f1d4c135-131c-4fff-8235-8820222dd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94c3d-82ce-4117-9e15-9e4953da5ae2">
      <Terms xmlns="http://schemas.microsoft.com/office/infopath/2007/PartnerControls"/>
    </lcf76f155ced4ddcb4097134ff3c332f>
    <TaxCatchAll xmlns="f1d4c135-131c-4fff-8235-8820222dd9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A35117-7198-49FE-860E-5B7CE6EA11BD}"/>
</file>

<file path=customXml/itemProps2.xml><?xml version="1.0" encoding="utf-8"?>
<ds:datastoreItem xmlns:ds="http://schemas.openxmlformats.org/officeDocument/2006/customXml" ds:itemID="{D804841A-A9CD-45EE-B2D7-C9D766A68CF1}">
  <ds:schemaRefs>
    <ds:schemaRef ds:uri="http://schemas.microsoft.com/office/2006/metadata/properties"/>
    <ds:schemaRef ds:uri="http://schemas.microsoft.com/office/infopath/2007/PartnerControls"/>
    <ds:schemaRef ds:uri="77f94c3d-82ce-4117-9e15-9e4953da5ae2"/>
    <ds:schemaRef ds:uri="f1d4c135-131c-4fff-8235-8820222dd951"/>
  </ds:schemaRefs>
</ds:datastoreItem>
</file>

<file path=customXml/itemProps3.xml><?xml version="1.0" encoding="utf-8"?>
<ds:datastoreItem xmlns:ds="http://schemas.openxmlformats.org/officeDocument/2006/customXml" ds:itemID="{D1411600-B990-48FB-80A7-D89F3EE62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952</Words>
  <Application>Microsoft Office PowerPoint</Application>
  <PresentationFormat>Panoramiczny</PresentationFormat>
  <Paragraphs>270</Paragraphs>
  <Slides>34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8" baseType="lpstr">
      <vt:lpstr>Mukta Light</vt:lpstr>
      <vt:lpstr>Open Sans Light</vt:lpstr>
      <vt:lpstr>Mukta bold</vt:lpstr>
      <vt:lpstr>Open Sans</vt:lpstr>
      <vt:lpstr>Calibri</vt:lpstr>
      <vt:lpstr>Lucida Sans</vt:lpstr>
      <vt:lpstr>Roboto</vt:lpstr>
      <vt:lpstr>Mukta</vt:lpstr>
      <vt:lpstr>Arial</vt:lpstr>
      <vt:lpstr>Arial Black</vt:lpstr>
      <vt:lpstr>Poppins SemiBold</vt:lpstr>
      <vt:lpstr>Motyw pakietu Office</vt:lpstr>
      <vt:lpstr>1_Motyw pakietu Office</vt:lpstr>
      <vt:lpstr>Obraz - mapa bitowa</vt:lpstr>
      <vt:lpstr>Prezentacja programu PowerPoint</vt:lpstr>
      <vt:lpstr>Prezentacja programu PowerPoint</vt:lpstr>
      <vt:lpstr>Pomaga</vt:lpstr>
      <vt:lpstr>Analiza Indywidualna Extended DISC</vt:lpstr>
      <vt:lpstr>Prezentacja programu PowerPoint</vt:lpstr>
      <vt:lpstr>Prezentacja programu PowerPoint</vt:lpstr>
      <vt:lpstr>Prezentacja programu PowerPoint</vt:lpstr>
      <vt:lpstr>Historia modelu Extended DISC</vt:lpstr>
      <vt:lpstr>Czterostrefowy model stylów zachowań</vt:lpstr>
      <vt:lpstr>Prezentacja programu PowerPoint</vt:lpstr>
      <vt:lpstr>Analiza Indywidualna Extended DISC</vt:lpstr>
      <vt:lpstr>Analiza Indywidualna Extended DISC</vt:lpstr>
      <vt:lpstr>Co mierzymy?</vt:lpstr>
      <vt:lpstr>Prezentacja programu PowerPoint</vt:lpstr>
      <vt:lpstr>Prezentacja programu PowerPoint</vt:lpstr>
      <vt:lpstr>Raporty Indywidualne Extended DISC</vt:lpstr>
      <vt:lpstr>Prezentacja programu PowerPoint</vt:lpstr>
      <vt:lpstr>Raporty Indywidualne Extended DISC</vt:lpstr>
      <vt:lpstr>Raporty Indywidualne Extended DISC</vt:lpstr>
      <vt:lpstr>Prezentacja programu PowerPoint</vt:lpstr>
      <vt:lpstr>Prezentacja programu PowerPoint</vt:lpstr>
      <vt:lpstr>Prezentacja programu PowerPoint</vt:lpstr>
      <vt:lpstr>Lider i jego zespół</vt:lpstr>
      <vt:lpstr>Prezentacja programu PowerPoint</vt:lpstr>
      <vt:lpstr>Prezentacja programu PowerPoint</vt:lpstr>
      <vt:lpstr>Prezentacja programu PowerPoint</vt:lpstr>
      <vt:lpstr>Prezentacja programu PowerPoint</vt:lpstr>
      <vt:lpstr>Rozkład stylów zachowań Extended DISC® w Polsce </vt:lpstr>
      <vt:lpstr>Rozkład stylów zachowań Extended DISC® w Polsce i na Świecie – stan na 2024 (%) </vt:lpstr>
      <vt:lpstr>Co to znaczy dla pracodawców?</vt:lpstr>
      <vt:lpstr>Generacje w Polsce (stan na 2020) </vt:lpstr>
      <vt:lpstr>Generacje w Polsce (stan na 2020)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Prezentika</dc:creator>
  <cp:lastModifiedBy>Wioletta Kantowicz</cp:lastModifiedBy>
  <cp:revision>409</cp:revision>
  <cp:lastPrinted>2019-03-12T14:41:54Z</cp:lastPrinted>
  <dcterms:created xsi:type="dcterms:W3CDTF">2018-11-19T13:55:42Z</dcterms:created>
  <dcterms:modified xsi:type="dcterms:W3CDTF">2025-12-05T09:20:09Z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0x01010038F66C5830A5D94F810939CC19540B40</vt:lpwstr>
  </property>
  <property fmtid="{D5CDD505-2E9C-101B-9397-08002B2CF9AE}" pid="3" name="MediaServiceImageTags">
    <vt:lpwstr/>
  </property>
</Properties>
</file>